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02960D-E67E-604F-B574-25485AE287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279020-C755-AD4A-AE7C-6544592E7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A89A6270-AA9D-204B-BB2E-5E3F46E17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A95-FEEC-6A4C-9D2B-1901758DD2A6}" type="datetimeFigureOut">
              <a:rPr lang="es-CO" smtClean="0"/>
              <a:t>4/09/2018</a:t>
            </a:fld>
            <a:endParaRPr lang="es-CO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C532D089-CC5E-A349-A3A0-7605C53C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69E17DB1-7AAF-0245-B2A8-D428A194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C151-8EB4-7046-BD7B-F4B981F341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819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8AFB4F-9877-5A48-AE39-EF0365691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96D85D76-58C8-0C45-A598-7320163BF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B25F5F1A-C39C-D947-ACB0-9B2E400B3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A95-FEEC-6A4C-9D2B-1901758DD2A6}" type="datetimeFigureOut">
              <a:rPr lang="es-CO" smtClean="0"/>
              <a:t>4/09/2018</a:t>
            </a:fld>
            <a:endParaRPr lang="es-CO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F0347B96-AB9C-0948-BEAF-15217F8A3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7B59AA12-2889-D346-8D65-03C2FB480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C151-8EB4-7046-BD7B-F4B981F341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017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E85DAC6-94FA-DF45-B2C1-4E74D037D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texto vertical 2">
            <a:extLst>
              <a:ext uri="{FF2B5EF4-FFF2-40B4-BE49-F238E27FC236}">
                <a16:creationId xmlns:a16="http://schemas.microsoft.com/office/drawing/2014/main" id="{B143718B-F4A4-1344-BE06-E2A6EA510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EE662BCD-5E5C-AC4A-8102-477E391C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A95-FEEC-6A4C-9D2B-1901758DD2A6}" type="datetimeFigureOut">
              <a:rPr lang="es-CO" smtClean="0"/>
              <a:t>4/09/2018</a:t>
            </a:fld>
            <a:endParaRPr lang="es-CO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035B69E5-70FB-C147-A9EF-94485246D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8147DCDB-758F-964E-AE7A-E42DE5DF8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C151-8EB4-7046-BD7B-F4B981F341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7210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45D67F-0EB4-174C-A2CB-668243A22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023D77-5AB7-C342-B792-D5FEBA685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A7222F2C-A0F9-CF47-9F69-86F674310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A95-FEEC-6A4C-9D2B-1901758DD2A6}" type="datetimeFigureOut">
              <a:rPr lang="es-CO" smtClean="0"/>
              <a:t>4/09/2018</a:t>
            </a:fld>
            <a:endParaRPr lang="es-CO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619A3906-A457-0D49-ADFB-B9222CE1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01049D4F-6F61-8C4E-8C71-DCB0AFDC9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C151-8EB4-7046-BD7B-F4B981F341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353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264FAE-5392-8A4B-8C68-80E060178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FC601E63-6AEE-F147-A611-E323C37FAF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E706A21C-D106-654F-A7F1-7151AB355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A95-FEEC-6A4C-9D2B-1901758DD2A6}" type="datetimeFigureOut">
              <a:rPr lang="es-CO" smtClean="0"/>
              <a:t>4/09/2018</a:t>
            </a:fld>
            <a:endParaRPr lang="es-CO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78F75490-3B88-6A49-8A5D-B215DE520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1607AF98-5122-1742-ABA1-C73059B3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C151-8EB4-7046-BD7B-F4B981F341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9640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conteni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8C35F0-D12D-2E4F-A3B6-4F7BE554A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D022E8-A921-4041-8B96-DE09DAABDF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18DC2F3-CB54-CF47-BAAB-BF3779A2C3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C196DE12-F42E-F84B-9DE7-FEAFE1F90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A95-FEEC-6A4C-9D2B-1901758DD2A6}" type="datetimeFigureOut">
              <a:rPr lang="es-CO" smtClean="0"/>
              <a:t>4/09/2018</a:t>
            </a:fld>
            <a:endParaRPr lang="es-CO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DA428969-A942-D64D-B8C7-73CA52AD8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ED6EB9CA-CF96-2948-9FE1-8EF4D0BAC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C151-8EB4-7046-BD7B-F4B981F341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620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A3D663-4A0C-6D46-8A1F-5CE286325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0E468AE4-45AB-C748-AA5B-21F93B86D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AF3285-0C68-5740-89A9-EB41B0FE4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posición de texto 4">
            <a:extLst>
              <a:ext uri="{FF2B5EF4-FFF2-40B4-BE49-F238E27FC236}">
                <a16:creationId xmlns:a16="http://schemas.microsoft.com/office/drawing/2014/main" id="{53E9D39A-80A2-874B-917E-983E1C9A87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13DF364-00EA-3441-9197-4251ED7F42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posición de fecha 6">
            <a:extLst>
              <a:ext uri="{FF2B5EF4-FFF2-40B4-BE49-F238E27FC236}">
                <a16:creationId xmlns:a16="http://schemas.microsoft.com/office/drawing/2014/main" id="{E3AEAEDE-0834-024C-9660-3B1AFA7FE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A95-FEEC-6A4C-9D2B-1901758DD2A6}" type="datetimeFigureOut">
              <a:rPr lang="es-CO" smtClean="0"/>
              <a:t>4/09/2018</a:t>
            </a:fld>
            <a:endParaRPr lang="es-CO"/>
          </a:p>
        </p:txBody>
      </p:sp>
      <p:sp>
        <p:nvSpPr>
          <p:cNvPr id="8" name="Marcador de posición de pie de página 7">
            <a:extLst>
              <a:ext uri="{FF2B5EF4-FFF2-40B4-BE49-F238E27FC236}">
                <a16:creationId xmlns:a16="http://schemas.microsoft.com/office/drawing/2014/main" id="{BEC56793-1C71-7544-8D33-7BF16C111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posición de número de diapositiva 8">
            <a:extLst>
              <a:ext uri="{FF2B5EF4-FFF2-40B4-BE49-F238E27FC236}">
                <a16:creationId xmlns:a16="http://schemas.microsoft.com/office/drawing/2014/main" id="{58E59E21-2AE9-4A4D-B728-EF0C5BFFD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C151-8EB4-7046-BD7B-F4B981F341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5623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809C8A-D71A-DB46-B397-F192B5E75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id="{F6C99B68-9917-B141-AE04-A4401F4B8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A95-FEEC-6A4C-9D2B-1901758DD2A6}" type="datetimeFigureOut">
              <a:rPr lang="es-CO" smtClean="0"/>
              <a:t>4/09/2018</a:t>
            </a:fld>
            <a:endParaRPr lang="es-CO"/>
          </a:p>
        </p:txBody>
      </p:sp>
      <p:sp>
        <p:nvSpPr>
          <p:cNvPr id="4" name="Marcador de posición de pie de página 3">
            <a:extLst>
              <a:ext uri="{FF2B5EF4-FFF2-40B4-BE49-F238E27FC236}">
                <a16:creationId xmlns:a16="http://schemas.microsoft.com/office/drawing/2014/main" id="{947CB0C8-3FBE-E440-8857-1582DC98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B69B285B-8341-7B48-B90A-9AA1DEE86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C151-8EB4-7046-BD7B-F4B981F341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2111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>
            <a:extLst>
              <a:ext uri="{FF2B5EF4-FFF2-40B4-BE49-F238E27FC236}">
                <a16:creationId xmlns:a16="http://schemas.microsoft.com/office/drawing/2014/main" id="{6F2E0D62-3BEE-9542-9092-5947FAE56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A95-FEEC-6A4C-9D2B-1901758DD2A6}" type="datetimeFigureOut">
              <a:rPr lang="es-CO" smtClean="0"/>
              <a:t>4/09/2018</a:t>
            </a:fld>
            <a:endParaRPr lang="es-CO"/>
          </a:p>
        </p:txBody>
      </p:sp>
      <p:sp>
        <p:nvSpPr>
          <p:cNvPr id="3" name="Marcador de posición de pie de página 2">
            <a:extLst>
              <a:ext uri="{FF2B5EF4-FFF2-40B4-BE49-F238E27FC236}">
                <a16:creationId xmlns:a16="http://schemas.microsoft.com/office/drawing/2014/main" id="{67B99599-EAC2-1A4A-831D-5296212EA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posición de número de diapositiva 3">
            <a:extLst>
              <a:ext uri="{FF2B5EF4-FFF2-40B4-BE49-F238E27FC236}">
                <a16:creationId xmlns:a16="http://schemas.microsoft.com/office/drawing/2014/main" id="{704AC2B4-B088-1B4F-8C6D-AF85B9E2D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C151-8EB4-7046-BD7B-F4B981F341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0215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4D1704-53A7-9C46-8B00-7A4AC528F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72B323-3DFF-0E42-9DB8-05BBEED72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57DA20A1-68E1-894C-993F-2EA92C494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965CFDA3-3CE1-3F4F-A8DC-FB6246C0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A95-FEEC-6A4C-9D2B-1901758DD2A6}" type="datetimeFigureOut">
              <a:rPr lang="es-CO" smtClean="0"/>
              <a:t>4/09/2018</a:t>
            </a:fld>
            <a:endParaRPr lang="es-CO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EE520B3E-37D6-EE43-842D-24CB80408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9B01C50A-5095-FF4A-AB1E-C353BAE3D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C151-8EB4-7046-BD7B-F4B981F341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61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34B325-CF62-454C-8789-43AF7BE64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EE30EAD-0FAA-B148-89A8-C370A7BDE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posición de texto 3">
            <a:extLst>
              <a:ext uri="{FF2B5EF4-FFF2-40B4-BE49-F238E27FC236}">
                <a16:creationId xmlns:a16="http://schemas.microsoft.com/office/drawing/2014/main" id="{99EE6837-9B68-EC4A-8C72-8A7918F5E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posición de fecha 4">
            <a:extLst>
              <a:ext uri="{FF2B5EF4-FFF2-40B4-BE49-F238E27FC236}">
                <a16:creationId xmlns:a16="http://schemas.microsoft.com/office/drawing/2014/main" id="{FE9FBF54-C165-1A4B-BEA5-3382EA2C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8A95-FEEC-6A4C-9D2B-1901758DD2A6}" type="datetimeFigureOut">
              <a:rPr lang="es-CO" smtClean="0"/>
              <a:t>4/09/2018</a:t>
            </a:fld>
            <a:endParaRPr lang="es-CO"/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id="{1EE52767-6E38-2644-84B8-ED708FDAA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id="{FB7C6C08-417A-0743-835D-EA48BB1A0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BC151-8EB4-7046-BD7B-F4B981F341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52841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>
            <a:extLst>
              <a:ext uri="{FF2B5EF4-FFF2-40B4-BE49-F238E27FC236}">
                <a16:creationId xmlns:a16="http://schemas.microsoft.com/office/drawing/2014/main" id="{80BBCF1D-16AD-A441-BDBB-9A5FFF563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texto 2">
            <a:extLst>
              <a:ext uri="{FF2B5EF4-FFF2-40B4-BE49-F238E27FC236}">
                <a16:creationId xmlns:a16="http://schemas.microsoft.com/office/drawing/2014/main" id="{066DA2AB-CBA1-484D-A42C-75B272E53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posición de fecha 3">
            <a:extLst>
              <a:ext uri="{FF2B5EF4-FFF2-40B4-BE49-F238E27FC236}">
                <a16:creationId xmlns:a16="http://schemas.microsoft.com/office/drawing/2014/main" id="{0575D5A5-505B-A444-B27E-B36163B22F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38A95-FEEC-6A4C-9D2B-1901758DD2A6}" type="datetimeFigureOut">
              <a:rPr lang="es-CO" smtClean="0"/>
              <a:t>4/09/2018</a:t>
            </a:fld>
            <a:endParaRPr lang="es-CO"/>
          </a:p>
        </p:txBody>
      </p:sp>
      <p:sp>
        <p:nvSpPr>
          <p:cNvPr id="5" name="Marcador de posición de pie de página 4">
            <a:extLst>
              <a:ext uri="{FF2B5EF4-FFF2-40B4-BE49-F238E27FC236}">
                <a16:creationId xmlns:a16="http://schemas.microsoft.com/office/drawing/2014/main" id="{55690816-840F-3D41-B6F0-2B304573CD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posición de número de diapositiva 5">
            <a:extLst>
              <a:ext uri="{FF2B5EF4-FFF2-40B4-BE49-F238E27FC236}">
                <a16:creationId xmlns:a16="http://schemas.microsoft.com/office/drawing/2014/main" id="{DDDB9646-06CA-1F4E-ACFF-C8A56833C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BC151-8EB4-7046-BD7B-F4B981F3410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252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FEEB0CB-9ADB-AE4B-AEA3-F0EBAE398F60}"/>
              </a:ext>
            </a:extLst>
          </p:cNvPr>
          <p:cNvSpPr txBox="1"/>
          <p:nvPr/>
        </p:nvSpPr>
        <p:spPr>
          <a:xfrm>
            <a:off x="1026124" y="3180525"/>
            <a:ext cx="5841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E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es-CO" sz="2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tulo</a:t>
            </a: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ponencia a </a:t>
            </a: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tamaño 28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71F2625-98ED-BC4E-9089-87BF1120776C}"/>
              </a:ext>
            </a:extLst>
          </p:cNvPr>
          <p:cNvSpPr txBox="1"/>
          <p:nvPr/>
        </p:nvSpPr>
        <p:spPr>
          <a:xfrm>
            <a:off x="7922371" y="4535743"/>
            <a:ext cx="37394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</a:t>
            </a:r>
            <a:endParaRPr lang="es-CO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5 Rectángulo redondeado"/>
          <p:cNvSpPr/>
          <p:nvPr/>
        </p:nvSpPr>
        <p:spPr>
          <a:xfrm>
            <a:off x="8995079" y="3871751"/>
            <a:ext cx="1512887" cy="16351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/>
          </a:p>
        </p:txBody>
      </p:sp>
      <p:sp>
        <p:nvSpPr>
          <p:cNvPr id="6" name="8 Rectángulo redondeado"/>
          <p:cNvSpPr/>
          <p:nvPr/>
        </p:nvSpPr>
        <p:spPr>
          <a:xfrm>
            <a:off x="9035671" y="2486547"/>
            <a:ext cx="1512888" cy="9572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71F2625-98ED-BC4E-9089-87BF1120776C}"/>
              </a:ext>
            </a:extLst>
          </p:cNvPr>
          <p:cNvSpPr txBox="1"/>
          <p:nvPr/>
        </p:nvSpPr>
        <p:spPr>
          <a:xfrm>
            <a:off x="8954487" y="2428147"/>
            <a:ext cx="1594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institucional</a:t>
            </a:r>
            <a:endParaRPr lang="es-CO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10 CuadroTexto"/>
          <p:cNvSpPr txBox="1">
            <a:spLocks noChangeArrowheads="1"/>
          </p:cNvSpPr>
          <p:nvPr/>
        </p:nvSpPr>
        <p:spPr bwMode="auto">
          <a:xfrm>
            <a:off x="1022274" y="5137782"/>
            <a:ext cx="3744913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CO" altLang="es-CO" sz="1400" dirty="0">
                <a:latin typeface="Arial" panose="020B0604020202020204" pitchFamily="34" charset="0"/>
                <a:cs typeface="Arial" panose="020B0604020202020204" pitchFamily="34" charset="0"/>
              </a:rPr>
              <a:t>Estado del Proyecto: </a:t>
            </a:r>
            <a:r>
              <a:rPr lang="es-CO" alt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Terminado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O" altLang="es-CO" sz="1400" dirty="0">
                <a:latin typeface="Arial" panose="020B0604020202020204" pitchFamily="34" charset="0"/>
                <a:cs typeface="Arial" panose="020B0604020202020204" pitchFamily="34" charset="0"/>
              </a:rPr>
              <a:t>Grupo de Investigación: </a:t>
            </a:r>
            <a:r>
              <a:rPr lang="es-CO" altLang="es-CO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Kuagro</a:t>
            </a:r>
            <a:endParaRPr lang="es-CO" altLang="es-CO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CO" altLang="es-CO" sz="1400" dirty="0">
                <a:latin typeface="Arial" panose="020B0604020202020204" pitchFamily="34" charset="0"/>
                <a:cs typeface="Arial" panose="020B0604020202020204" pitchFamily="34" charset="0"/>
              </a:rPr>
              <a:t>Ciudad:</a:t>
            </a:r>
            <a:endParaRPr lang="es-CO" altLang="es-CO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FEEB0CB-9ADB-AE4B-AEA3-F0EBAE398F60}"/>
              </a:ext>
            </a:extLst>
          </p:cNvPr>
          <p:cNvSpPr txBox="1"/>
          <p:nvPr/>
        </p:nvSpPr>
        <p:spPr>
          <a:xfrm>
            <a:off x="898617" y="3766738"/>
            <a:ext cx="5841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 a </a:t>
            </a: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tamaño </a:t>
            </a:r>
            <a:r>
              <a:rPr lang="es-CO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s-CO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41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C46338F-8E05-164E-8856-27C1D7D3398A}"/>
              </a:ext>
            </a:extLst>
          </p:cNvPr>
          <p:cNvSpPr txBox="1"/>
          <p:nvPr/>
        </p:nvSpPr>
        <p:spPr>
          <a:xfrm>
            <a:off x="327545" y="327546"/>
            <a:ext cx="2558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  <a:endParaRPr lang="es-CO" sz="2800" b="1" dirty="0">
              <a:solidFill>
                <a:srgbClr val="0090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F069C0-297E-4D4A-A53A-6C5B1A4912D2}"/>
              </a:ext>
            </a:extLst>
          </p:cNvPr>
          <p:cNvSpPr txBox="1"/>
          <p:nvPr/>
        </p:nvSpPr>
        <p:spPr>
          <a:xfrm>
            <a:off x="327545" y="1178312"/>
            <a:ext cx="7632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del proyecto</a:t>
            </a:r>
          </a:p>
          <a:p>
            <a:r>
              <a:rPr lang="es-ES" b="1" dirty="0" smtClean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</a:t>
            </a:r>
            <a:r>
              <a:rPr lang="es-CO" b="1" dirty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tamaño 28, arial color verde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49F2FDA-0C32-D54A-B002-8F5D81720A02}"/>
              </a:ext>
            </a:extLst>
          </p:cNvPr>
          <p:cNvSpPr txBox="1"/>
          <p:nvPr/>
        </p:nvSpPr>
        <p:spPr>
          <a:xfrm>
            <a:off x="6537028" y="1072209"/>
            <a:ext cx="52730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Palabras claves</a:t>
            </a:r>
          </a:p>
          <a:p>
            <a:r>
              <a:rPr lang="es-ES" sz="3200" b="1" dirty="0" smtClean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</a:t>
            </a:r>
            <a:r>
              <a:rPr lang="es-ES" sz="3200" b="1" dirty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destacados en tamaño 32, </a:t>
            </a:r>
            <a:r>
              <a:rPr lang="es-ES" sz="3200" b="1" dirty="0" err="1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es-ES" sz="3200" b="1" dirty="0">
              <a:solidFill>
                <a:srgbClr val="D503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1" dirty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fucsia</a:t>
            </a:r>
            <a:endParaRPr lang="es-CO" sz="3200" b="1" dirty="0">
              <a:solidFill>
                <a:srgbClr val="D503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C2E5A36-0895-2346-A0A3-50878D0445A0}"/>
              </a:ext>
            </a:extLst>
          </p:cNvPr>
          <p:cNvSpPr txBox="1"/>
          <p:nvPr/>
        </p:nvSpPr>
        <p:spPr>
          <a:xfrm>
            <a:off x="327545" y="3223678"/>
            <a:ext cx="724696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Textos, letra Arial en tamaño 16 o 18 seg</a:t>
            </a:r>
            <a:r>
              <a:rPr lang="es-ES" sz="1600" b="1" dirty="0" err="1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ún</a:t>
            </a:r>
            <a:r>
              <a:rPr lang="es-ES" sz="1600" b="1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cantidad</a:t>
            </a:r>
            <a:endParaRPr lang="es-CO" sz="1600" b="1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600" b="1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O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Situación </a:t>
            </a:r>
            <a:r>
              <a:rPr lang="es-ES" sz="1600" dirty="0" err="1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problémica</a:t>
            </a:r>
            <a:endParaRPr lang="es-ES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>
              <a:defRPr/>
            </a:pP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significado de la Investigación</a:t>
            </a:r>
          </a:p>
          <a:p>
            <a:pPr>
              <a:defRPr/>
            </a:pP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Metodología empleada</a:t>
            </a:r>
          </a:p>
          <a:p>
            <a:pPr>
              <a:defRPr/>
            </a:pPr>
            <a:r>
              <a:rPr lang="es-ES" sz="1600" dirty="0" smtClean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Alcances</a:t>
            </a:r>
            <a:endParaRPr lang="es-ES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Limitaciones</a:t>
            </a:r>
          </a:p>
          <a:p>
            <a:endParaRPr lang="es-CO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C46338F-8E05-164E-8856-27C1D7D3398A}"/>
              </a:ext>
            </a:extLst>
          </p:cNvPr>
          <p:cNvSpPr txBox="1"/>
          <p:nvPr/>
        </p:nvSpPr>
        <p:spPr>
          <a:xfrm>
            <a:off x="3676718" y="327053"/>
            <a:ext cx="6223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ES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es-CO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tulo a tamaño 28, arial color azul</a:t>
            </a:r>
          </a:p>
        </p:txBody>
      </p:sp>
    </p:spTree>
    <p:extLst>
      <p:ext uri="{BB962C8B-B14F-4D97-AF65-F5344CB8AC3E}">
        <p14:creationId xmlns:p14="http://schemas.microsoft.com/office/powerpoint/2010/main" val="151754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C46338F-8E05-164E-8856-27C1D7D3398A}"/>
              </a:ext>
            </a:extLst>
          </p:cNvPr>
          <p:cNvSpPr txBox="1"/>
          <p:nvPr/>
        </p:nvSpPr>
        <p:spPr>
          <a:xfrm>
            <a:off x="327545" y="327546"/>
            <a:ext cx="40792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 smtClean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Métodos y materiales</a:t>
            </a:r>
            <a:endParaRPr lang="es-CO" sz="2800" b="1" dirty="0">
              <a:solidFill>
                <a:srgbClr val="0090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F069C0-297E-4D4A-A53A-6C5B1A4912D2}"/>
              </a:ext>
            </a:extLst>
          </p:cNvPr>
          <p:cNvSpPr txBox="1"/>
          <p:nvPr/>
        </p:nvSpPr>
        <p:spPr>
          <a:xfrm>
            <a:off x="327545" y="1178312"/>
            <a:ext cx="7632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del proyecto</a:t>
            </a:r>
          </a:p>
          <a:p>
            <a:r>
              <a:rPr lang="es-ES" b="1" dirty="0" smtClean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</a:t>
            </a:r>
            <a:r>
              <a:rPr lang="es-CO" b="1" dirty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tamaño 28, arial color verde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49F2FDA-0C32-D54A-B002-8F5D81720A02}"/>
              </a:ext>
            </a:extLst>
          </p:cNvPr>
          <p:cNvSpPr txBox="1"/>
          <p:nvPr/>
        </p:nvSpPr>
        <p:spPr>
          <a:xfrm>
            <a:off x="382629" y="1824643"/>
            <a:ext cx="114825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</a:t>
            </a:r>
            <a:r>
              <a:rPr lang="es-ES" sz="3200" b="1" dirty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destacados en tamaño 32, </a:t>
            </a:r>
            <a:r>
              <a:rPr lang="es-ES" sz="3200" b="1" dirty="0" err="1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es-ES" sz="3200" b="1" dirty="0">
              <a:solidFill>
                <a:srgbClr val="D503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1" dirty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fucsia</a:t>
            </a:r>
            <a:endParaRPr lang="es-CO" sz="3200" b="1" dirty="0">
              <a:solidFill>
                <a:srgbClr val="D503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C46338F-8E05-164E-8856-27C1D7D3398A}"/>
              </a:ext>
            </a:extLst>
          </p:cNvPr>
          <p:cNvSpPr txBox="1"/>
          <p:nvPr/>
        </p:nvSpPr>
        <p:spPr>
          <a:xfrm>
            <a:off x="4848741" y="305387"/>
            <a:ext cx="6223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ES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es-CO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tulo a tamaño 28, arial color azul</a:t>
            </a:r>
          </a:p>
        </p:txBody>
      </p:sp>
      <p:pic>
        <p:nvPicPr>
          <p:cNvPr id="8" name="Picture 2" descr="http://image.slidesharecdn.com/diapositivasdefensatesisdesineri-090929215930-phpapp02/95/diapositivas-defensa-tesis-desi-neri-24-728.jpg?cb=12542616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0953" y="1843372"/>
            <a:ext cx="2751061" cy="341503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46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2 CuadroTexto"/>
          <p:cNvSpPr txBox="1">
            <a:spLocks noChangeArrowheads="1"/>
          </p:cNvSpPr>
          <p:nvPr/>
        </p:nvSpPr>
        <p:spPr bwMode="auto">
          <a:xfrm>
            <a:off x="382629" y="2901861"/>
            <a:ext cx="7577802" cy="357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s-CO" sz="1600" b="1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Textos, letra Arial en tamaño 16 o 18 </a:t>
            </a:r>
            <a:r>
              <a:rPr lang="es-CO" sz="1600" b="1" dirty="0" err="1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r>
              <a:rPr lang="es-ES" sz="1600" b="1" dirty="0" err="1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ún</a:t>
            </a:r>
            <a:r>
              <a:rPr lang="es-ES" sz="1600" b="1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cantidad</a:t>
            </a:r>
            <a:endParaRPr lang="es-CO" sz="1600" b="1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altLang="es-CO" sz="1600" dirty="0" smtClean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ES" altLang="es-CO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Cómo? Métodos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altLang="es-CO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¿con qué? Materiales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s-ES" altLang="es-CO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altLang="es-CO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Naturaleza  de  la  investigación: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altLang="es-CO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su finalidad: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altLang="es-CO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sus fuentes </a:t>
            </a:r>
            <a:r>
              <a:rPr lang="es-ES" altLang="es-CO" sz="1600" dirty="0" err="1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</a:t>
            </a:r>
            <a:r>
              <a:rPr lang="es-ES" altLang="es-CO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.: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altLang="es-CO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control de variables: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altLang="es-CO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su alcance: 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s-ES" altLang="es-CO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altLang="es-CO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ENTREVISTAS?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altLang="es-CO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ENCUESTAS?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s-ES" altLang="es-CO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OTROS?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O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743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C46338F-8E05-164E-8856-27C1D7D3398A}"/>
              </a:ext>
            </a:extLst>
          </p:cNvPr>
          <p:cNvSpPr txBox="1"/>
          <p:nvPr/>
        </p:nvSpPr>
        <p:spPr>
          <a:xfrm>
            <a:off x="382629" y="283639"/>
            <a:ext cx="10292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r>
              <a:rPr lang="es-ES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o avances si es una propuesta o esta en curso</a:t>
            </a:r>
            <a:br>
              <a:rPr lang="es-ES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800" b="1" dirty="0">
              <a:solidFill>
                <a:srgbClr val="0090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F069C0-297E-4D4A-A53A-6C5B1A4912D2}"/>
              </a:ext>
            </a:extLst>
          </p:cNvPr>
          <p:cNvSpPr txBox="1"/>
          <p:nvPr/>
        </p:nvSpPr>
        <p:spPr>
          <a:xfrm>
            <a:off x="327545" y="1178312"/>
            <a:ext cx="7632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del proyecto</a:t>
            </a:r>
          </a:p>
          <a:p>
            <a:r>
              <a:rPr lang="es-ES" b="1" dirty="0" smtClean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</a:t>
            </a:r>
            <a:r>
              <a:rPr lang="es-CO" b="1" dirty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tamaño 28, arial color verde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49F2FDA-0C32-D54A-B002-8F5D81720A02}"/>
              </a:ext>
            </a:extLst>
          </p:cNvPr>
          <p:cNvSpPr txBox="1"/>
          <p:nvPr/>
        </p:nvSpPr>
        <p:spPr>
          <a:xfrm>
            <a:off x="382629" y="1824643"/>
            <a:ext cx="114825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</a:t>
            </a:r>
            <a:r>
              <a:rPr lang="es-ES" sz="3200" b="1" dirty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destacados en tamaño 32, </a:t>
            </a:r>
            <a:r>
              <a:rPr lang="es-ES" sz="3200" b="1" dirty="0" err="1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es-ES" sz="3200" b="1" dirty="0">
              <a:solidFill>
                <a:srgbClr val="D503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1" dirty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fucsia</a:t>
            </a:r>
            <a:endParaRPr lang="es-CO" sz="3200" b="1" dirty="0">
              <a:solidFill>
                <a:srgbClr val="D503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C46338F-8E05-164E-8856-27C1D7D3398A}"/>
              </a:ext>
            </a:extLst>
          </p:cNvPr>
          <p:cNvSpPr txBox="1"/>
          <p:nvPr/>
        </p:nvSpPr>
        <p:spPr>
          <a:xfrm>
            <a:off x="5867056" y="907338"/>
            <a:ext cx="6223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ES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es-CO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tulo a tamaño 28, arial color azul</a:t>
            </a:r>
          </a:p>
        </p:txBody>
      </p:sp>
      <p:sp>
        <p:nvSpPr>
          <p:cNvPr id="10" name="2 CuadroTexto"/>
          <p:cNvSpPr txBox="1">
            <a:spLocks noChangeArrowheads="1"/>
          </p:cNvSpPr>
          <p:nvPr/>
        </p:nvSpPr>
        <p:spPr bwMode="auto">
          <a:xfrm>
            <a:off x="327545" y="3455859"/>
            <a:ext cx="757780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s-CO" sz="1600" b="1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Textos, letra Arial en tamaño 16 o 18 </a:t>
            </a:r>
            <a:r>
              <a:rPr lang="es-CO" sz="1600" b="1" dirty="0" err="1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r>
              <a:rPr lang="es-ES" sz="1600" b="1" dirty="0" err="1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ún</a:t>
            </a:r>
            <a:r>
              <a:rPr lang="es-ES" sz="1600" b="1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cantidad</a:t>
            </a:r>
            <a:endParaRPr lang="es-CO" sz="1600" b="1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s-ES" sz="1600" dirty="0" smtClean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Describa </a:t>
            </a: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resultados obtenidos </a:t>
            </a:r>
            <a:r>
              <a:rPr lang="es-ES" sz="1600" dirty="0" smtClean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estructurados por objetivos</a:t>
            </a:r>
            <a:endParaRPr lang="es-ES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s-ES" altLang="es-CO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O" sz="1800" dirty="0"/>
              <a:t> </a:t>
            </a:r>
          </a:p>
        </p:txBody>
      </p:sp>
      <p:sp>
        <p:nvSpPr>
          <p:cNvPr id="11" name="5 CuadroTexto"/>
          <p:cNvSpPr txBox="1">
            <a:spLocks noChangeArrowheads="1"/>
          </p:cNvSpPr>
          <p:nvPr/>
        </p:nvSpPr>
        <p:spPr bwMode="auto">
          <a:xfrm>
            <a:off x="8345277" y="3312989"/>
            <a:ext cx="3095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O" sz="1800" dirty="0"/>
              <a:t>Aquí incluya imágenes relacionadas con su tema</a:t>
            </a:r>
          </a:p>
        </p:txBody>
      </p:sp>
      <p:sp>
        <p:nvSpPr>
          <p:cNvPr id="12" name="2 Título"/>
          <p:cNvSpPr>
            <a:spLocks noGrp="1"/>
          </p:cNvSpPr>
          <p:nvPr>
            <p:ph type="ctrTitle"/>
          </p:nvPr>
        </p:nvSpPr>
        <p:spPr>
          <a:xfrm>
            <a:off x="1642787" y="5590317"/>
            <a:ext cx="7772400" cy="10810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Duplique esta diapositiva según necesidad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67436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C46338F-8E05-164E-8856-27C1D7D3398A}"/>
              </a:ext>
            </a:extLst>
          </p:cNvPr>
          <p:cNvSpPr txBox="1"/>
          <p:nvPr/>
        </p:nvSpPr>
        <p:spPr>
          <a:xfrm>
            <a:off x="382629" y="283639"/>
            <a:ext cx="10292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Discusión o conclusiones</a:t>
            </a:r>
            <a:r>
              <a:rPr lang="es-ES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800" b="1" dirty="0">
              <a:solidFill>
                <a:srgbClr val="0090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F069C0-297E-4D4A-A53A-6C5B1A4912D2}"/>
              </a:ext>
            </a:extLst>
          </p:cNvPr>
          <p:cNvSpPr txBox="1"/>
          <p:nvPr/>
        </p:nvSpPr>
        <p:spPr>
          <a:xfrm>
            <a:off x="327545" y="1178312"/>
            <a:ext cx="7632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del proyecto</a:t>
            </a:r>
          </a:p>
          <a:p>
            <a:r>
              <a:rPr lang="es-ES" b="1" dirty="0" smtClean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</a:t>
            </a:r>
            <a:r>
              <a:rPr lang="es-CO" b="1" dirty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tamaño 28, arial color verde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49F2FDA-0C32-D54A-B002-8F5D81720A02}"/>
              </a:ext>
            </a:extLst>
          </p:cNvPr>
          <p:cNvSpPr txBox="1"/>
          <p:nvPr/>
        </p:nvSpPr>
        <p:spPr>
          <a:xfrm>
            <a:off x="382629" y="1824643"/>
            <a:ext cx="114825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</a:t>
            </a:r>
            <a:r>
              <a:rPr lang="es-ES" sz="3200" b="1" dirty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destacados en tamaño 32, </a:t>
            </a:r>
            <a:r>
              <a:rPr lang="es-ES" sz="3200" b="1" dirty="0" err="1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es-ES" sz="3200" b="1" dirty="0">
              <a:solidFill>
                <a:srgbClr val="D503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1" dirty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fucsia</a:t>
            </a:r>
            <a:endParaRPr lang="es-CO" sz="3200" b="1" dirty="0">
              <a:solidFill>
                <a:srgbClr val="D503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C46338F-8E05-164E-8856-27C1D7D3398A}"/>
              </a:ext>
            </a:extLst>
          </p:cNvPr>
          <p:cNvSpPr txBox="1"/>
          <p:nvPr/>
        </p:nvSpPr>
        <p:spPr>
          <a:xfrm>
            <a:off x="5867056" y="907338"/>
            <a:ext cx="6223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ES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es-CO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tulo a tamaño 28, arial color azul</a:t>
            </a:r>
          </a:p>
        </p:txBody>
      </p:sp>
      <p:sp>
        <p:nvSpPr>
          <p:cNvPr id="10" name="2 CuadroTexto"/>
          <p:cNvSpPr txBox="1">
            <a:spLocks noChangeArrowheads="1"/>
          </p:cNvSpPr>
          <p:nvPr/>
        </p:nvSpPr>
        <p:spPr bwMode="auto">
          <a:xfrm>
            <a:off x="558899" y="3425081"/>
            <a:ext cx="7577802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s-CO" sz="1600" b="1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Textos, letra Arial en tamaño 16 o 18 </a:t>
            </a:r>
            <a:r>
              <a:rPr lang="es-CO" sz="1600" b="1" dirty="0" err="1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r>
              <a:rPr lang="es-ES" sz="1600" b="1" dirty="0" err="1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ún</a:t>
            </a:r>
            <a:r>
              <a:rPr lang="es-ES" sz="1600" b="1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cantidad</a:t>
            </a:r>
            <a:endParaRPr lang="es-CO" sz="1600" b="1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s-ES" sz="1600" dirty="0" smtClean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 conocimientos se han adquirido en el transcurso de la investigación? ¿Qué aplicación pueden tener los resultados obtenidos?</a:t>
            </a:r>
          </a:p>
          <a:p>
            <a:pPr>
              <a:spcBef>
                <a:spcPct val="0"/>
              </a:spcBef>
              <a:buNone/>
              <a:defRPr/>
            </a:pPr>
            <a:endParaRPr lang="es-ES" sz="1600" dirty="0" smtClean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s-ES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s-ES" altLang="es-CO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O" sz="1800" dirty="0"/>
              <a:t> </a:t>
            </a:r>
          </a:p>
        </p:txBody>
      </p:sp>
      <p:sp>
        <p:nvSpPr>
          <p:cNvPr id="11" name="5 CuadroTexto"/>
          <p:cNvSpPr txBox="1">
            <a:spLocks noChangeArrowheads="1"/>
          </p:cNvSpPr>
          <p:nvPr/>
        </p:nvSpPr>
        <p:spPr bwMode="auto">
          <a:xfrm>
            <a:off x="8769541" y="2649834"/>
            <a:ext cx="3095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O" sz="1800" dirty="0"/>
              <a:t>Aquí incluya imágenes relacionadas con su tema</a:t>
            </a:r>
          </a:p>
        </p:txBody>
      </p:sp>
      <p:sp>
        <p:nvSpPr>
          <p:cNvPr id="12" name="2 Título"/>
          <p:cNvSpPr>
            <a:spLocks noGrp="1"/>
          </p:cNvSpPr>
          <p:nvPr>
            <p:ph type="ctrTitle"/>
          </p:nvPr>
        </p:nvSpPr>
        <p:spPr>
          <a:xfrm>
            <a:off x="1642787" y="5590317"/>
            <a:ext cx="7772400" cy="10810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Duplique esta diapositiva según necesidad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222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C46338F-8E05-164E-8856-27C1D7D3398A}"/>
              </a:ext>
            </a:extLst>
          </p:cNvPr>
          <p:cNvSpPr txBox="1"/>
          <p:nvPr/>
        </p:nvSpPr>
        <p:spPr>
          <a:xfrm>
            <a:off x="382629" y="283639"/>
            <a:ext cx="102927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Impactos de la investigación</a:t>
            </a:r>
            <a:r>
              <a:rPr lang="es-ES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2800" b="1" dirty="0">
              <a:solidFill>
                <a:srgbClr val="0090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F069C0-297E-4D4A-A53A-6C5B1A4912D2}"/>
              </a:ext>
            </a:extLst>
          </p:cNvPr>
          <p:cNvSpPr txBox="1"/>
          <p:nvPr/>
        </p:nvSpPr>
        <p:spPr>
          <a:xfrm>
            <a:off x="327545" y="1178312"/>
            <a:ext cx="7632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del proyecto</a:t>
            </a:r>
          </a:p>
          <a:p>
            <a:r>
              <a:rPr lang="es-ES" b="1" dirty="0" smtClean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</a:t>
            </a:r>
            <a:r>
              <a:rPr lang="es-CO" b="1" dirty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tamaño 28, arial color verde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49F2FDA-0C32-D54A-B002-8F5D81720A02}"/>
              </a:ext>
            </a:extLst>
          </p:cNvPr>
          <p:cNvSpPr txBox="1"/>
          <p:nvPr/>
        </p:nvSpPr>
        <p:spPr>
          <a:xfrm>
            <a:off x="382629" y="1824643"/>
            <a:ext cx="114825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</a:t>
            </a:r>
            <a:r>
              <a:rPr lang="es-ES" sz="3200" b="1" dirty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destacados en tamaño 32, </a:t>
            </a:r>
            <a:r>
              <a:rPr lang="es-ES" sz="3200" b="1" dirty="0" err="1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es-ES" sz="3200" b="1" dirty="0">
              <a:solidFill>
                <a:srgbClr val="D503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1" dirty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fucsia</a:t>
            </a:r>
            <a:endParaRPr lang="es-CO" sz="3200" b="1" dirty="0">
              <a:solidFill>
                <a:srgbClr val="D503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C46338F-8E05-164E-8856-27C1D7D3398A}"/>
              </a:ext>
            </a:extLst>
          </p:cNvPr>
          <p:cNvSpPr txBox="1"/>
          <p:nvPr/>
        </p:nvSpPr>
        <p:spPr>
          <a:xfrm>
            <a:off x="5867056" y="907338"/>
            <a:ext cx="6223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ES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es-CO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tulo a tamaño 28, arial color azul</a:t>
            </a:r>
          </a:p>
        </p:txBody>
      </p:sp>
      <p:sp>
        <p:nvSpPr>
          <p:cNvPr id="10" name="2 CuadroTexto"/>
          <p:cNvSpPr txBox="1">
            <a:spLocks noChangeArrowheads="1"/>
          </p:cNvSpPr>
          <p:nvPr/>
        </p:nvSpPr>
        <p:spPr bwMode="auto">
          <a:xfrm>
            <a:off x="558899" y="3425081"/>
            <a:ext cx="7577802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s-CO" sz="1600" b="1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Textos, letra Arial en tamaño 16 o 18 </a:t>
            </a:r>
            <a:r>
              <a:rPr lang="es-CO" sz="1600" b="1" dirty="0" err="1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r>
              <a:rPr lang="es-ES" sz="1600" b="1" dirty="0" err="1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ún</a:t>
            </a:r>
            <a:r>
              <a:rPr lang="es-ES" sz="1600" b="1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cantidad</a:t>
            </a:r>
            <a:endParaRPr lang="es-CO" sz="1600" b="1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s-ES" sz="1600" dirty="0" smtClean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 Impacto Social, económico, científico, se proyecta con la investigación terminada? ¿Qué aplicación pueden tener los resultados obtenidos?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¿Existen elementos de innovación en el proyecto, cuales?</a:t>
            </a:r>
          </a:p>
          <a:p>
            <a:pPr>
              <a:spcBef>
                <a:spcPct val="0"/>
              </a:spcBef>
              <a:buNone/>
              <a:defRPr/>
            </a:pPr>
            <a:endParaRPr lang="es-ES" sz="1600" dirty="0" smtClean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s-ES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s-ES" altLang="es-CO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O" sz="1800" dirty="0"/>
              <a:t> </a:t>
            </a:r>
          </a:p>
        </p:txBody>
      </p:sp>
      <p:sp>
        <p:nvSpPr>
          <p:cNvPr id="11" name="5 CuadroTexto"/>
          <p:cNvSpPr txBox="1">
            <a:spLocks noChangeArrowheads="1"/>
          </p:cNvSpPr>
          <p:nvPr/>
        </p:nvSpPr>
        <p:spPr bwMode="auto">
          <a:xfrm>
            <a:off x="8769541" y="2649834"/>
            <a:ext cx="3095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O" sz="1800" dirty="0"/>
              <a:t>Aquí incluya imágenes relacionadas con su tema</a:t>
            </a:r>
          </a:p>
        </p:txBody>
      </p:sp>
      <p:sp>
        <p:nvSpPr>
          <p:cNvPr id="12" name="2 Título"/>
          <p:cNvSpPr>
            <a:spLocks noGrp="1"/>
          </p:cNvSpPr>
          <p:nvPr>
            <p:ph type="ctrTitle"/>
          </p:nvPr>
        </p:nvSpPr>
        <p:spPr>
          <a:xfrm>
            <a:off x="1642787" y="5590317"/>
            <a:ext cx="7772400" cy="10810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Duplique esta diapositiva según necesidad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7358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C46338F-8E05-164E-8856-27C1D7D3398A}"/>
              </a:ext>
            </a:extLst>
          </p:cNvPr>
          <p:cNvSpPr txBox="1"/>
          <p:nvPr/>
        </p:nvSpPr>
        <p:spPr>
          <a:xfrm>
            <a:off x="382628" y="283639"/>
            <a:ext cx="11581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O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s-ES" altLang="es-CO" sz="2800" b="1" dirty="0" smtClean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pcional</a:t>
            </a:r>
            <a:r>
              <a:rPr lang="es-ES" altLang="es-CO" sz="2800" b="1" dirty="0" smtClean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propuestas de articulación o complementariedad</a:t>
            </a:r>
            <a:endParaRPr lang="es-CO" sz="2800" b="1" dirty="0">
              <a:solidFill>
                <a:srgbClr val="0090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F069C0-297E-4D4A-A53A-6C5B1A4912D2}"/>
              </a:ext>
            </a:extLst>
          </p:cNvPr>
          <p:cNvSpPr txBox="1"/>
          <p:nvPr/>
        </p:nvSpPr>
        <p:spPr>
          <a:xfrm>
            <a:off x="327545" y="1178312"/>
            <a:ext cx="7632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del proyecto</a:t>
            </a:r>
          </a:p>
          <a:p>
            <a:r>
              <a:rPr lang="es-ES" b="1" dirty="0" smtClean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</a:t>
            </a:r>
            <a:r>
              <a:rPr lang="es-CO" b="1" dirty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tamaño 28, arial color verde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49F2FDA-0C32-D54A-B002-8F5D81720A02}"/>
              </a:ext>
            </a:extLst>
          </p:cNvPr>
          <p:cNvSpPr txBox="1"/>
          <p:nvPr/>
        </p:nvSpPr>
        <p:spPr>
          <a:xfrm>
            <a:off x="382629" y="1824643"/>
            <a:ext cx="114825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</a:t>
            </a:r>
            <a:r>
              <a:rPr lang="es-ES" sz="3200" b="1" dirty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destacados en tamaño 32, </a:t>
            </a:r>
            <a:r>
              <a:rPr lang="es-ES" sz="3200" b="1" dirty="0" err="1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es-ES" sz="3200" b="1" dirty="0">
              <a:solidFill>
                <a:srgbClr val="D503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1" dirty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fucsia</a:t>
            </a:r>
            <a:endParaRPr lang="es-CO" sz="3200" b="1" dirty="0">
              <a:solidFill>
                <a:srgbClr val="D503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C46338F-8E05-164E-8856-27C1D7D3398A}"/>
              </a:ext>
            </a:extLst>
          </p:cNvPr>
          <p:cNvSpPr txBox="1"/>
          <p:nvPr/>
        </p:nvSpPr>
        <p:spPr>
          <a:xfrm>
            <a:off x="5867056" y="907338"/>
            <a:ext cx="6223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ES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es-CO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tulo a tamaño 28, arial color azul</a:t>
            </a:r>
          </a:p>
        </p:txBody>
      </p:sp>
      <p:sp>
        <p:nvSpPr>
          <p:cNvPr id="10" name="2 CuadroTexto"/>
          <p:cNvSpPr txBox="1">
            <a:spLocks noChangeArrowheads="1"/>
          </p:cNvSpPr>
          <p:nvPr/>
        </p:nvSpPr>
        <p:spPr bwMode="auto">
          <a:xfrm>
            <a:off x="382629" y="3073457"/>
            <a:ext cx="7577802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s-CO" sz="1600" b="1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Textos, letra Arial en tamaño 16 o 18 </a:t>
            </a:r>
            <a:r>
              <a:rPr lang="es-CO" sz="1600" b="1" dirty="0" err="1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r>
              <a:rPr lang="es-ES" sz="1600" b="1" dirty="0" err="1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ún</a:t>
            </a:r>
            <a:r>
              <a:rPr lang="es-ES" sz="1600" b="1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cantidad</a:t>
            </a:r>
            <a:endParaRPr lang="es-CO" sz="1600" b="1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s-ES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Proponga si es de su interés algunas de las siguientes opciones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Replicar la investigación en otras ciudades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Vinculación a su proyecto de otros investigadores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derivadas de los resultados que usted desee compartir con otros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Nuevos proyectos derivados de este en el que desee vincular a otros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Actividades de extensión, docencia o investigación que le permitan articular esta propuesta con otras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Otras </a:t>
            </a:r>
            <a:r>
              <a:rPr lang="es-ES" sz="1600" dirty="0" smtClean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endParaRPr lang="es-ES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s-ES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s-ES" sz="1600" dirty="0" smtClean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s-ES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s-ES" altLang="es-CO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O" sz="1800" dirty="0"/>
              <a:t> </a:t>
            </a:r>
          </a:p>
        </p:txBody>
      </p:sp>
      <p:sp>
        <p:nvSpPr>
          <p:cNvPr id="11" name="5 CuadroTexto"/>
          <p:cNvSpPr txBox="1">
            <a:spLocks noChangeArrowheads="1"/>
          </p:cNvSpPr>
          <p:nvPr/>
        </p:nvSpPr>
        <p:spPr bwMode="auto">
          <a:xfrm>
            <a:off x="8769541" y="2649834"/>
            <a:ext cx="3095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O" sz="1800" dirty="0"/>
              <a:t>Aquí incluya imágenes relacionadas con su tema</a:t>
            </a:r>
          </a:p>
        </p:txBody>
      </p:sp>
      <p:sp>
        <p:nvSpPr>
          <p:cNvPr id="12" name="2 Título"/>
          <p:cNvSpPr>
            <a:spLocks noGrp="1"/>
          </p:cNvSpPr>
          <p:nvPr>
            <p:ph type="ctrTitle"/>
          </p:nvPr>
        </p:nvSpPr>
        <p:spPr>
          <a:xfrm>
            <a:off x="2391934" y="5606099"/>
            <a:ext cx="7772400" cy="108108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400" dirty="0" smtClean="0"/>
              <a:t>Duplique esta diapositiva según necesidad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3612317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C46338F-8E05-164E-8856-27C1D7D3398A}"/>
              </a:ext>
            </a:extLst>
          </p:cNvPr>
          <p:cNvSpPr txBox="1"/>
          <p:nvPr/>
        </p:nvSpPr>
        <p:spPr>
          <a:xfrm>
            <a:off x="382628" y="283639"/>
            <a:ext cx="11581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O" sz="2800" b="1" dirty="0" smtClean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Bibliografía</a:t>
            </a:r>
            <a:endParaRPr lang="es-CO" sz="2800" b="1" dirty="0">
              <a:solidFill>
                <a:srgbClr val="0090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F069C0-297E-4D4A-A53A-6C5B1A4912D2}"/>
              </a:ext>
            </a:extLst>
          </p:cNvPr>
          <p:cNvSpPr txBox="1"/>
          <p:nvPr/>
        </p:nvSpPr>
        <p:spPr>
          <a:xfrm>
            <a:off x="327545" y="1178312"/>
            <a:ext cx="7632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del proyecto</a:t>
            </a:r>
          </a:p>
          <a:p>
            <a:r>
              <a:rPr lang="es-ES" b="1" dirty="0" smtClean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</a:t>
            </a:r>
            <a:r>
              <a:rPr lang="es-CO" b="1" dirty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tamaño 28, arial color verde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C46338F-8E05-164E-8856-27C1D7D3398A}"/>
              </a:ext>
            </a:extLst>
          </p:cNvPr>
          <p:cNvSpPr txBox="1"/>
          <p:nvPr/>
        </p:nvSpPr>
        <p:spPr>
          <a:xfrm>
            <a:off x="5867056" y="907338"/>
            <a:ext cx="6223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ES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es-CO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tulo a tamaño 28, arial color azul</a:t>
            </a:r>
          </a:p>
        </p:txBody>
      </p:sp>
      <p:sp>
        <p:nvSpPr>
          <p:cNvPr id="10" name="2 CuadroTexto"/>
          <p:cNvSpPr txBox="1">
            <a:spLocks noChangeArrowheads="1"/>
          </p:cNvSpPr>
          <p:nvPr/>
        </p:nvSpPr>
        <p:spPr bwMode="auto">
          <a:xfrm>
            <a:off x="382629" y="3073457"/>
            <a:ext cx="7577802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s-CO" sz="1600" b="1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Textos, letra Arial en tamaño 16 o 18 </a:t>
            </a:r>
            <a:r>
              <a:rPr lang="es-CO" sz="1600" b="1" dirty="0" err="1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r>
              <a:rPr lang="es-ES" sz="1600" b="1" dirty="0" err="1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ún</a:t>
            </a:r>
            <a:r>
              <a:rPr lang="es-ES" sz="1600" b="1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cantidad</a:t>
            </a:r>
            <a:endParaRPr lang="es-CO" sz="1600" b="1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s-ES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s-ES" sz="1600" dirty="0" smtClean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Incluya </a:t>
            </a: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 a los 5 autores mas relevantes en su trabajo</a:t>
            </a:r>
          </a:p>
          <a:p>
            <a:pPr>
              <a:spcBef>
                <a:spcPct val="0"/>
              </a:spcBef>
              <a:buNone/>
              <a:defRPr/>
            </a:pPr>
            <a:endParaRPr lang="es-ES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s-ES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s-ES" sz="1600" dirty="0" smtClean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s-ES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s-ES" altLang="es-CO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O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5508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4C46338F-8E05-164E-8856-27C1D7D3398A}"/>
              </a:ext>
            </a:extLst>
          </p:cNvPr>
          <p:cNvSpPr txBox="1"/>
          <p:nvPr/>
        </p:nvSpPr>
        <p:spPr>
          <a:xfrm>
            <a:off x="382628" y="283639"/>
            <a:ext cx="11581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altLang="es-CO" sz="2800" b="1" dirty="0" smtClean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Opcional</a:t>
            </a:r>
            <a:r>
              <a:rPr lang="es-ES" altLang="es-CO" sz="2800" b="1" dirty="0" smtClean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agradecimientos</a:t>
            </a:r>
            <a:endParaRPr lang="es-CO" sz="2800" b="1" dirty="0">
              <a:solidFill>
                <a:srgbClr val="0090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F069C0-297E-4D4A-A53A-6C5B1A4912D2}"/>
              </a:ext>
            </a:extLst>
          </p:cNvPr>
          <p:cNvSpPr txBox="1"/>
          <p:nvPr/>
        </p:nvSpPr>
        <p:spPr>
          <a:xfrm>
            <a:off x="327545" y="1178312"/>
            <a:ext cx="7632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del proyecto</a:t>
            </a:r>
          </a:p>
          <a:p>
            <a:r>
              <a:rPr lang="es-ES" b="1" dirty="0" smtClean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</a:t>
            </a:r>
            <a:r>
              <a:rPr lang="es-CO" b="1" dirty="0">
                <a:solidFill>
                  <a:srgbClr val="45AC3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tamaño 28, arial color verde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49F2FDA-0C32-D54A-B002-8F5D81720A02}"/>
              </a:ext>
            </a:extLst>
          </p:cNvPr>
          <p:cNvSpPr txBox="1"/>
          <p:nvPr/>
        </p:nvSpPr>
        <p:spPr>
          <a:xfrm>
            <a:off x="382629" y="1824643"/>
            <a:ext cx="114825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Gracias </a:t>
            </a:r>
          </a:p>
          <a:p>
            <a:r>
              <a:rPr lang="es-ES" sz="3200" b="1" dirty="0" smtClean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</a:t>
            </a:r>
            <a:r>
              <a:rPr lang="es-ES" sz="3200" b="1" dirty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destacados en tamaño 32, </a:t>
            </a:r>
            <a:r>
              <a:rPr lang="es-ES" sz="3200" b="1" dirty="0" err="1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endParaRPr lang="es-ES" sz="3200" b="1" dirty="0">
              <a:solidFill>
                <a:srgbClr val="D503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3200" b="1" dirty="0">
                <a:solidFill>
                  <a:srgbClr val="D503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fucsia</a:t>
            </a:r>
            <a:endParaRPr lang="es-CO" sz="3200" b="1" dirty="0">
              <a:solidFill>
                <a:srgbClr val="D5035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C46338F-8E05-164E-8856-27C1D7D3398A}"/>
              </a:ext>
            </a:extLst>
          </p:cNvPr>
          <p:cNvSpPr txBox="1"/>
          <p:nvPr/>
        </p:nvSpPr>
        <p:spPr>
          <a:xfrm>
            <a:off x="5867056" y="907338"/>
            <a:ext cx="6223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ES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</a:t>
            </a:r>
            <a:r>
              <a:rPr lang="es-CO" sz="2800" b="1" dirty="0">
                <a:solidFill>
                  <a:srgbClr val="0090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tulo a tamaño 28, arial color azul</a:t>
            </a:r>
          </a:p>
        </p:txBody>
      </p:sp>
      <p:sp>
        <p:nvSpPr>
          <p:cNvPr id="10" name="2 CuadroTexto"/>
          <p:cNvSpPr txBox="1">
            <a:spLocks noChangeArrowheads="1"/>
          </p:cNvSpPr>
          <p:nvPr/>
        </p:nvSpPr>
        <p:spPr bwMode="auto">
          <a:xfrm>
            <a:off x="768219" y="3788388"/>
            <a:ext cx="757780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es-CO" sz="1600" b="1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Textos, letra Arial en tamaño 16 o 18 </a:t>
            </a:r>
            <a:r>
              <a:rPr lang="es-CO" sz="1600" b="1" dirty="0" err="1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</a:t>
            </a:r>
            <a:r>
              <a:rPr lang="es-ES" sz="1600" b="1" dirty="0" err="1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ún</a:t>
            </a:r>
            <a:r>
              <a:rPr lang="es-ES" sz="1600" b="1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cantidad</a:t>
            </a:r>
            <a:endParaRPr lang="es-CO" sz="1600" b="1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es-ES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los jurados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los compañeros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los profesores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aquellas personas que han contribuido con la realización del trabajo.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es de fuera de Medellín puede ubicar  una </a:t>
            </a:r>
            <a:r>
              <a:rPr lang="es-ES" sz="1600" dirty="0" smtClean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imagen </a:t>
            </a:r>
            <a:r>
              <a:rPr lang="es-ES" sz="1600" dirty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su </a:t>
            </a:r>
            <a:r>
              <a:rPr lang="es-ES" sz="1600" dirty="0" smtClean="0">
                <a:solidFill>
                  <a:srgbClr val="5D67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 o de su institución o de su facultad</a:t>
            </a:r>
            <a:endParaRPr lang="es-ES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es-ES" altLang="es-CO" sz="1600" dirty="0">
              <a:solidFill>
                <a:srgbClr val="5D67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O" sz="1800" dirty="0"/>
              <a:t> </a:t>
            </a:r>
          </a:p>
        </p:txBody>
      </p:sp>
      <p:sp>
        <p:nvSpPr>
          <p:cNvPr id="11" name="5 CuadroTexto"/>
          <p:cNvSpPr txBox="1">
            <a:spLocks noChangeArrowheads="1"/>
          </p:cNvSpPr>
          <p:nvPr/>
        </p:nvSpPr>
        <p:spPr bwMode="auto">
          <a:xfrm>
            <a:off x="8769541" y="2649834"/>
            <a:ext cx="30956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" altLang="es-CO" sz="1800" dirty="0"/>
              <a:t>Aquí incluya imágenes relacionadas con su tema</a:t>
            </a:r>
          </a:p>
        </p:txBody>
      </p:sp>
    </p:spTree>
    <p:extLst>
      <p:ext uri="{BB962C8B-B14F-4D97-AF65-F5344CB8AC3E}">
        <p14:creationId xmlns:p14="http://schemas.microsoft.com/office/powerpoint/2010/main" val="11170004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691</Words>
  <Application>Microsoft Office PowerPoint</Application>
  <PresentationFormat>Panorámica</PresentationFormat>
  <Paragraphs>136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Duplique esta diapositiva según necesidad</vt:lpstr>
      <vt:lpstr>Duplique esta diapositiva según necesidad</vt:lpstr>
      <vt:lpstr>Duplique esta diapositiva según necesidad</vt:lpstr>
      <vt:lpstr>Duplique esta diapositiva según necesidad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Yadir Fernando Alvarez Gutierrez</dc:creator>
  <cp:lastModifiedBy>Juliana Benjumea Arango</cp:lastModifiedBy>
  <cp:revision>9</cp:revision>
  <dcterms:created xsi:type="dcterms:W3CDTF">2018-03-22T21:53:35Z</dcterms:created>
  <dcterms:modified xsi:type="dcterms:W3CDTF">2018-09-04T13:42:07Z</dcterms:modified>
</cp:coreProperties>
</file>