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6" r:id="rId5"/>
    <p:sldId id="259" r:id="rId6"/>
    <p:sldId id="269" r:id="rId7"/>
    <p:sldId id="272" r:id="rId8"/>
    <p:sldId id="271" r:id="rId9"/>
    <p:sldId id="268" r:id="rId10"/>
    <p:sldId id="270" r:id="rId11"/>
    <p:sldId id="267" r:id="rId12"/>
    <p:sldId id="260" r:id="rId13"/>
    <p:sldId id="279" r:id="rId14"/>
    <p:sldId id="280" r:id="rId15"/>
    <p:sldId id="281" r:id="rId16"/>
    <p:sldId id="282" r:id="rId17"/>
    <p:sldId id="276" r:id="rId18"/>
    <p:sldId id="277" r:id="rId19"/>
    <p:sldId id="278" r:id="rId20"/>
    <p:sldId id="261" r:id="rId2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77E"/>
    <a:srgbClr val="008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p:restoredTop sz="94660"/>
  </p:normalViewPr>
  <p:slideViewPr>
    <p:cSldViewPr snapToGrid="0" snapToObjects="1">
      <p:cViewPr varScale="1">
        <p:scale>
          <a:sx n="97" d="100"/>
          <a:sy n="97" d="100"/>
        </p:scale>
        <p:origin x="26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3167A-AC69-466B-9D28-0C19F3CE9877}"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CO"/>
        </a:p>
      </dgm:t>
    </dgm:pt>
    <dgm:pt modelId="{8847F9B3-5181-4800-9FEB-322993D020FE}">
      <dgm:prSet phldrT="[Texto]" custT="1"/>
      <dgm:spPr>
        <a:solidFill>
          <a:schemeClr val="accent4">
            <a:lumMod val="75000"/>
          </a:schemeClr>
        </a:solidFill>
      </dgm:spPr>
      <dgm:t>
        <a:bodyPr/>
        <a:lstStyle/>
        <a:p>
          <a:r>
            <a:rPr lang="es-CO" sz="2000" b="1" i="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Interdisciplinariedad</a:t>
          </a:r>
          <a:endParaRPr lang="es-CO" sz="2000" b="1" i="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6BD90563-7FFE-4009-979E-77AEA8BCB7C9}" type="parTrans" cxnId="{428AC82D-D505-4BCE-A75F-7BECF61E5BD1}">
      <dgm:prSet/>
      <dgm:spPr/>
      <dgm:t>
        <a:bodyPr/>
        <a:lstStyle/>
        <a:p>
          <a:endParaRPr lang="es-CO"/>
        </a:p>
      </dgm:t>
    </dgm:pt>
    <dgm:pt modelId="{1A2A51CB-E41D-4CE9-A730-D3477BD1F206}" type="sibTrans" cxnId="{428AC82D-D505-4BCE-A75F-7BECF61E5BD1}">
      <dgm:prSet/>
      <dgm:spPr/>
      <dgm:t>
        <a:bodyPr/>
        <a:lstStyle/>
        <a:p>
          <a:endParaRPr lang="es-CO"/>
        </a:p>
      </dgm:t>
    </dgm:pt>
    <dgm:pt modelId="{1D3968BF-4908-461D-A335-4F9A7218966C}">
      <dgm:prSet phldrT="[Texto]" custT="1"/>
      <dgm:spPr>
        <a:solidFill>
          <a:schemeClr val="accent6">
            <a:lumMod val="60000"/>
            <a:lumOff val="40000"/>
          </a:schemeClr>
        </a:solidFill>
      </dgm:spPr>
      <dgm:t>
        <a:bodyPr/>
        <a:lstStyle/>
        <a:p>
          <a:r>
            <a:rPr lang="es-CO" sz="2000" b="1" i="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Transdisciplinariedad</a:t>
          </a:r>
          <a:endParaRPr lang="es-CO" sz="2000" b="1" i="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683764E2-FFC8-44BD-BD1B-6689539ADB89}" type="parTrans" cxnId="{76ECF64A-CC48-446B-90BB-E29173867D26}">
      <dgm:prSet/>
      <dgm:spPr/>
      <dgm:t>
        <a:bodyPr/>
        <a:lstStyle/>
        <a:p>
          <a:endParaRPr lang="es-CO"/>
        </a:p>
      </dgm:t>
    </dgm:pt>
    <dgm:pt modelId="{02707016-104F-427C-BDD5-23DE8F8B0484}" type="sibTrans" cxnId="{76ECF64A-CC48-446B-90BB-E29173867D26}">
      <dgm:prSet/>
      <dgm:spPr/>
      <dgm:t>
        <a:bodyPr/>
        <a:lstStyle/>
        <a:p>
          <a:endParaRPr lang="es-CO"/>
        </a:p>
      </dgm:t>
    </dgm:pt>
    <dgm:pt modelId="{57D0FFED-EF07-47EC-8EE8-5316AD5AB4A6}">
      <dgm:prSet custT="1"/>
      <dgm:spPr/>
      <dgm:t>
        <a:bodyPr/>
        <a:lstStyle/>
        <a:p>
          <a:pPr algn="just"/>
          <a:r>
            <a:rPr lang="es-CO" sz="1600" b="0" i="0" dirty="0" smtClean="0"/>
            <a:t>(</a:t>
          </a:r>
          <a:r>
            <a:rPr lang="es-CO" sz="1400" b="0" i="0" dirty="0" smtClean="0">
              <a:latin typeface="Arial" pitchFamily="34" charset="0"/>
              <a:cs typeface="Arial" pitchFamily="34" charset="0"/>
            </a:rPr>
            <a:t>RAE, 2014), define interdisciplinariedad como “ el trabajo por un mismo objetivo que se realiza con la cooperación de varias disciplinas”.</a:t>
          </a:r>
        </a:p>
        <a:p>
          <a:pPr algn="just"/>
          <a:r>
            <a:rPr lang="es-CO" sz="1400" b="0" i="0" dirty="0" smtClean="0">
              <a:latin typeface="Arial" pitchFamily="34" charset="0"/>
              <a:cs typeface="Arial" pitchFamily="34" charset="0"/>
            </a:rPr>
            <a:t>Según </a:t>
          </a:r>
          <a:r>
            <a:rPr lang="es-CO" sz="1400" b="0" i="0" dirty="0" err="1" smtClean="0">
              <a:latin typeface="Arial" pitchFamily="34" charset="0"/>
              <a:cs typeface="Arial" pitchFamily="34" charset="0"/>
            </a:rPr>
            <a:t>Ander-Egg</a:t>
          </a:r>
          <a:r>
            <a:rPr lang="es-CO" sz="1400" b="0" i="0" dirty="0" smtClean="0">
              <a:latin typeface="Arial" pitchFamily="34" charset="0"/>
              <a:cs typeface="Arial" pitchFamily="34" charset="0"/>
            </a:rPr>
            <a:t>, “se puede concebir la interdisciplinariedad como la tarea realizada por un grupo de profesionales de diferente campos que trabajan juntos sobre un mismo objeto o un mismo problema”</a:t>
          </a:r>
          <a:endParaRPr lang="es-CO" sz="1400" dirty="0">
            <a:latin typeface="Arial" pitchFamily="34" charset="0"/>
            <a:cs typeface="Arial" pitchFamily="34" charset="0"/>
          </a:endParaRPr>
        </a:p>
      </dgm:t>
    </dgm:pt>
    <dgm:pt modelId="{505E6B20-5578-40EB-8F78-228DB8D035FD}" type="parTrans" cxnId="{F1895711-6B8D-47DD-BC04-3E4F2E28DEBE}">
      <dgm:prSet/>
      <dgm:spPr/>
      <dgm:t>
        <a:bodyPr/>
        <a:lstStyle/>
        <a:p>
          <a:endParaRPr lang="es-CO"/>
        </a:p>
      </dgm:t>
    </dgm:pt>
    <dgm:pt modelId="{189DCD9D-A3F9-4D48-88B9-1F455E93D97A}" type="sibTrans" cxnId="{F1895711-6B8D-47DD-BC04-3E4F2E28DEBE}">
      <dgm:prSet/>
      <dgm:spPr/>
      <dgm:t>
        <a:bodyPr/>
        <a:lstStyle/>
        <a:p>
          <a:endParaRPr lang="es-CO"/>
        </a:p>
      </dgm:t>
    </dgm:pt>
    <dgm:pt modelId="{0082EF0E-E6AC-436C-B1EC-FA83BE727614}">
      <dgm:prSet custT="1"/>
      <dgm:spPr/>
      <dgm:t>
        <a:bodyPr/>
        <a:lstStyle/>
        <a:p>
          <a:pPr algn="just"/>
          <a:r>
            <a:rPr lang="es-CO" sz="1400" b="0" i="0" dirty="0" smtClean="0">
              <a:latin typeface="Arial" pitchFamily="34" charset="0"/>
              <a:cs typeface="Arial" pitchFamily="34" charset="0"/>
            </a:rPr>
            <a:t>La transdisciplinariedad, va más allá de la interdisciplinariedad, ya que borra los límites que existen entre las diferentes disciplinas que intervienen.</a:t>
          </a:r>
        </a:p>
        <a:p>
          <a:pPr algn="just"/>
          <a:r>
            <a:rPr lang="es-CO" sz="1400" b="0" i="0" dirty="0" smtClean="0">
              <a:latin typeface="Arial" pitchFamily="34" charset="0"/>
              <a:cs typeface="Arial" pitchFamily="34" charset="0"/>
            </a:rPr>
            <a:t>Prima el bien común, por encima de las disciplinas esta el  SER HUMANO con sus necesidades y la búsqueda de nuestro apoyo.</a:t>
          </a:r>
          <a:endParaRPr lang="es-CO" sz="1400" b="0" i="0" dirty="0">
            <a:latin typeface="Arial" pitchFamily="34" charset="0"/>
            <a:cs typeface="Arial" pitchFamily="34" charset="0"/>
          </a:endParaRPr>
        </a:p>
      </dgm:t>
    </dgm:pt>
    <dgm:pt modelId="{EC27A732-DD21-420A-8AA3-8F8F2FCB1E6C}" type="parTrans" cxnId="{A2BAD7F3-0C95-4E9D-B2D4-6A34A45C8CE3}">
      <dgm:prSet/>
      <dgm:spPr/>
      <dgm:t>
        <a:bodyPr/>
        <a:lstStyle/>
        <a:p>
          <a:endParaRPr lang="es-CO"/>
        </a:p>
      </dgm:t>
    </dgm:pt>
    <dgm:pt modelId="{13387E13-84AD-415D-93A7-F68BAE8480A8}" type="sibTrans" cxnId="{A2BAD7F3-0C95-4E9D-B2D4-6A34A45C8CE3}">
      <dgm:prSet/>
      <dgm:spPr/>
      <dgm:t>
        <a:bodyPr/>
        <a:lstStyle/>
        <a:p>
          <a:endParaRPr lang="es-CO"/>
        </a:p>
      </dgm:t>
    </dgm:pt>
    <dgm:pt modelId="{7676E75F-5626-41C7-AB71-980324B8AE8D}" type="pres">
      <dgm:prSet presAssocID="{4FD3167A-AC69-466B-9D28-0C19F3CE9877}" presName="list" presStyleCnt="0">
        <dgm:presLayoutVars>
          <dgm:dir/>
          <dgm:animLvl val="lvl"/>
        </dgm:presLayoutVars>
      </dgm:prSet>
      <dgm:spPr/>
      <dgm:t>
        <a:bodyPr/>
        <a:lstStyle/>
        <a:p>
          <a:endParaRPr lang="es-CO"/>
        </a:p>
      </dgm:t>
    </dgm:pt>
    <dgm:pt modelId="{9C5E8C04-31CA-4124-8D6E-6433ABF6501A}" type="pres">
      <dgm:prSet presAssocID="{8847F9B3-5181-4800-9FEB-322993D020FE}" presName="posSpace" presStyleCnt="0"/>
      <dgm:spPr/>
    </dgm:pt>
    <dgm:pt modelId="{798EF9AF-6432-45C3-ADAC-0B4357EAF7A8}" type="pres">
      <dgm:prSet presAssocID="{8847F9B3-5181-4800-9FEB-322993D020FE}" presName="vertFlow" presStyleCnt="0"/>
      <dgm:spPr/>
    </dgm:pt>
    <dgm:pt modelId="{6B341459-9182-48BF-86E5-2572949D102B}" type="pres">
      <dgm:prSet presAssocID="{8847F9B3-5181-4800-9FEB-322993D020FE}" presName="topSpace" presStyleCnt="0"/>
      <dgm:spPr/>
    </dgm:pt>
    <dgm:pt modelId="{C2F93032-CECB-462F-BB2F-D56A1442AB2C}" type="pres">
      <dgm:prSet presAssocID="{8847F9B3-5181-4800-9FEB-322993D020FE}" presName="firstComp" presStyleCnt="0"/>
      <dgm:spPr/>
    </dgm:pt>
    <dgm:pt modelId="{C7E23AEC-7D34-4B24-A715-60AB8F9B15AB}" type="pres">
      <dgm:prSet presAssocID="{8847F9B3-5181-4800-9FEB-322993D020FE}" presName="firstChild" presStyleLbl="bgAccFollowNode1" presStyleIdx="0" presStyleCnt="2" custScaleX="193836" custScaleY="269745" custLinFactNeighborX="79786" custLinFactNeighborY="37869"/>
      <dgm:spPr/>
      <dgm:t>
        <a:bodyPr/>
        <a:lstStyle/>
        <a:p>
          <a:endParaRPr lang="es-CO"/>
        </a:p>
      </dgm:t>
    </dgm:pt>
    <dgm:pt modelId="{D8359275-81B9-4D85-A81B-F05AE81D5E02}" type="pres">
      <dgm:prSet presAssocID="{8847F9B3-5181-4800-9FEB-322993D020FE}" presName="firstChildTx" presStyleLbl="bgAccFollowNode1" presStyleIdx="0" presStyleCnt="2">
        <dgm:presLayoutVars>
          <dgm:bulletEnabled val="1"/>
        </dgm:presLayoutVars>
      </dgm:prSet>
      <dgm:spPr/>
      <dgm:t>
        <a:bodyPr/>
        <a:lstStyle/>
        <a:p>
          <a:endParaRPr lang="es-CO"/>
        </a:p>
      </dgm:t>
    </dgm:pt>
    <dgm:pt modelId="{288B2AB2-D4BC-4FF9-882B-E241AEC1E5E8}" type="pres">
      <dgm:prSet presAssocID="{8847F9B3-5181-4800-9FEB-322993D020FE}" presName="negSpace" presStyleCnt="0"/>
      <dgm:spPr/>
    </dgm:pt>
    <dgm:pt modelId="{71D55D8C-48AE-42AF-8355-E236FD918DF2}" type="pres">
      <dgm:prSet presAssocID="{8847F9B3-5181-4800-9FEB-322993D020FE}" presName="circle" presStyleLbl="node1" presStyleIdx="0" presStyleCnt="2" custScaleX="494246" custLinFactNeighborX="-56071" custLinFactNeighborY="-29181"/>
      <dgm:spPr/>
      <dgm:t>
        <a:bodyPr/>
        <a:lstStyle/>
        <a:p>
          <a:endParaRPr lang="es-CO"/>
        </a:p>
      </dgm:t>
    </dgm:pt>
    <dgm:pt modelId="{C7A6D543-5107-4ABC-8514-015B5C0A5F47}" type="pres">
      <dgm:prSet presAssocID="{1A2A51CB-E41D-4CE9-A730-D3477BD1F206}" presName="transSpace" presStyleCnt="0"/>
      <dgm:spPr/>
    </dgm:pt>
    <dgm:pt modelId="{AE65A3B4-C85D-43F7-BCC9-20868B979335}" type="pres">
      <dgm:prSet presAssocID="{1D3968BF-4908-461D-A335-4F9A7218966C}" presName="posSpace" presStyleCnt="0"/>
      <dgm:spPr/>
    </dgm:pt>
    <dgm:pt modelId="{92A8ED2B-3CC5-4AC3-B416-51B945738824}" type="pres">
      <dgm:prSet presAssocID="{1D3968BF-4908-461D-A335-4F9A7218966C}" presName="vertFlow" presStyleCnt="0"/>
      <dgm:spPr/>
    </dgm:pt>
    <dgm:pt modelId="{0777C7AA-1F07-42A3-B4C3-CDD07F610C50}" type="pres">
      <dgm:prSet presAssocID="{1D3968BF-4908-461D-A335-4F9A7218966C}" presName="topSpace" presStyleCnt="0"/>
      <dgm:spPr/>
    </dgm:pt>
    <dgm:pt modelId="{49E87BB3-67DF-49A7-832B-7723718D694E}" type="pres">
      <dgm:prSet presAssocID="{1D3968BF-4908-461D-A335-4F9A7218966C}" presName="firstComp" presStyleCnt="0"/>
      <dgm:spPr/>
    </dgm:pt>
    <dgm:pt modelId="{8308C99F-F91E-4632-AE57-E4F57BEFB69A}" type="pres">
      <dgm:prSet presAssocID="{1D3968BF-4908-461D-A335-4F9A7218966C}" presName="firstChild" presStyleLbl="bgAccFollowNode1" presStyleIdx="1" presStyleCnt="2" custScaleX="189552" custScaleY="226151" custLinFactNeighborX="-42176" custLinFactNeighborY="49838"/>
      <dgm:spPr/>
      <dgm:t>
        <a:bodyPr/>
        <a:lstStyle/>
        <a:p>
          <a:endParaRPr lang="es-CO"/>
        </a:p>
      </dgm:t>
    </dgm:pt>
    <dgm:pt modelId="{162855F5-4DC7-4892-B410-5AD2E74DC859}" type="pres">
      <dgm:prSet presAssocID="{1D3968BF-4908-461D-A335-4F9A7218966C}" presName="firstChildTx" presStyleLbl="bgAccFollowNode1" presStyleIdx="1" presStyleCnt="2">
        <dgm:presLayoutVars>
          <dgm:bulletEnabled val="1"/>
        </dgm:presLayoutVars>
      </dgm:prSet>
      <dgm:spPr/>
      <dgm:t>
        <a:bodyPr/>
        <a:lstStyle/>
        <a:p>
          <a:endParaRPr lang="es-CO"/>
        </a:p>
      </dgm:t>
    </dgm:pt>
    <dgm:pt modelId="{4B65A688-16A0-45FE-97ED-3098C1D535F0}" type="pres">
      <dgm:prSet presAssocID="{1D3968BF-4908-461D-A335-4F9A7218966C}" presName="negSpace" presStyleCnt="0"/>
      <dgm:spPr/>
    </dgm:pt>
    <dgm:pt modelId="{5600B0EF-5C8E-4CD4-9DEB-8B1010E743DB}" type="pres">
      <dgm:prSet presAssocID="{1D3968BF-4908-461D-A335-4F9A7218966C}" presName="circle" presStyleLbl="node1" presStyleIdx="1" presStyleCnt="2" custScaleX="524019" custScaleY="119464" custLinFactX="-100000" custLinFactNeighborX="-136894" custLinFactNeighborY="-40141"/>
      <dgm:spPr/>
      <dgm:t>
        <a:bodyPr/>
        <a:lstStyle/>
        <a:p>
          <a:endParaRPr lang="es-CO"/>
        </a:p>
      </dgm:t>
    </dgm:pt>
  </dgm:ptLst>
  <dgm:cxnLst>
    <dgm:cxn modelId="{3ACBE7C9-149E-43BB-A605-FCB297F537C4}" type="presOf" srcId="{57D0FFED-EF07-47EC-8EE8-5316AD5AB4A6}" destId="{D8359275-81B9-4D85-A81B-F05AE81D5E02}" srcOrd="1" destOrd="0" presId="urn:microsoft.com/office/officeart/2005/8/layout/hList9"/>
    <dgm:cxn modelId="{EF163AE2-5B2B-420D-90CC-CC6C773182B0}" type="presOf" srcId="{4FD3167A-AC69-466B-9D28-0C19F3CE9877}" destId="{7676E75F-5626-41C7-AB71-980324B8AE8D}" srcOrd="0" destOrd="0" presId="urn:microsoft.com/office/officeart/2005/8/layout/hList9"/>
    <dgm:cxn modelId="{F1895711-6B8D-47DD-BC04-3E4F2E28DEBE}" srcId="{8847F9B3-5181-4800-9FEB-322993D020FE}" destId="{57D0FFED-EF07-47EC-8EE8-5316AD5AB4A6}" srcOrd="0" destOrd="0" parTransId="{505E6B20-5578-40EB-8F78-228DB8D035FD}" sibTransId="{189DCD9D-A3F9-4D48-88B9-1F455E93D97A}"/>
    <dgm:cxn modelId="{76ECF64A-CC48-446B-90BB-E29173867D26}" srcId="{4FD3167A-AC69-466B-9D28-0C19F3CE9877}" destId="{1D3968BF-4908-461D-A335-4F9A7218966C}" srcOrd="1" destOrd="0" parTransId="{683764E2-FFC8-44BD-BD1B-6689539ADB89}" sibTransId="{02707016-104F-427C-BDD5-23DE8F8B0484}"/>
    <dgm:cxn modelId="{FFEAADD8-69B1-4D39-ADCC-1891CA20C747}" type="presOf" srcId="{0082EF0E-E6AC-436C-B1EC-FA83BE727614}" destId="{162855F5-4DC7-4892-B410-5AD2E74DC859}" srcOrd="1" destOrd="0" presId="urn:microsoft.com/office/officeart/2005/8/layout/hList9"/>
    <dgm:cxn modelId="{428AC82D-D505-4BCE-A75F-7BECF61E5BD1}" srcId="{4FD3167A-AC69-466B-9D28-0C19F3CE9877}" destId="{8847F9B3-5181-4800-9FEB-322993D020FE}" srcOrd="0" destOrd="0" parTransId="{6BD90563-7FFE-4009-979E-77AEA8BCB7C9}" sibTransId="{1A2A51CB-E41D-4CE9-A730-D3477BD1F206}"/>
    <dgm:cxn modelId="{F8C50613-7BB8-4A9A-AB96-38357C2988B4}" type="presOf" srcId="{8847F9B3-5181-4800-9FEB-322993D020FE}" destId="{71D55D8C-48AE-42AF-8355-E236FD918DF2}" srcOrd="0" destOrd="0" presId="urn:microsoft.com/office/officeart/2005/8/layout/hList9"/>
    <dgm:cxn modelId="{3A8D9581-76B3-41D8-8CD1-5002E1EE2073}" type="presOf" srcId="{0082EF0E-E6AC-436C-B1EC-FA83BE727614}" destId="{8308C99F-F91E-4632-AE57-E4F57BEFB69A}" srcOrd="0" destOrd="0" presId="urn:microsoft.com/office/officeart/2005/8/layout/hList9"/>
    <dgm:cxn modelId="{574457C1-D992-4D73-9A1D-534CF0CA961A}" type="presOf" srcId="{57D0FFED-EF07-47EC-8EE8-5316AD5AB4A6}" destId="{C7E23AEC-7D34-4B24-A715-60AB8F9B15AB}" srcOrd="0" destOrd="0" presId="urn:microsoft.com/office/officeart/2005/8/layout/hList9"/>
    <dgm:cxn modelId="{38245A26-2E69-4418-BB5E-41334B3FA1D6}" type="presOf" srcId="{1D3968BF-4908-461D-A335-4F9A7218966C}" destId="{5600B0EF-5C8E-4CD4-9DEB-8B1010E743DB}" srcOrd="0" destOrd="0" presId="urn:microsoft.com/office/officeart/2005/8/layout/hList9"/>
    <dgm:cxn modelId="{A2BAD7F3-0C95-4E9D-B2D4-6A34A45C8CE3}" srcId="{1D3968BF-4908-461D-A335-4F9A7218966C}" destId="{0082EF0E-E6AC-436C-B1EC-FA83BE727614}" srcOrd="0" destOrd="0" parTransId="{EC27A732-DD21-420A-8AA3-8F8F2FCB1E6C}" sibTransId="{13387E13-84AD-415D-93A7-F68BAE8480A8}"/>
    <dgm:cxn modelId="{D930AE85-5610-4BF1-B436-290BAFB644A2}" type="presParOf" srcId="{7676E75F-5626-41C7-AB71-980324B8AE8D}" destId="{9C5E8C04-31CA-4124-8D6E-6433ABF6501A}" srcOrd="0" destOrd="0" presId="urn:microsoft.com/office/officeart/2005/8/layout/hList9"/>
    <dgm:cxn modelId="{DE614503-DD3F-479A-BEDA-24C5FF0C8FBC}" type="presParOf" srcId="{7676E75F-5626-41C7-AB71-980324B8AE8D}" destId="{798EF9AF-6432-45C3-ADAC-0B4357EAF7A8}" srcOrd="1" destOrd="0" presId="urn:microsoft.com/office/officeart/2005/8/layout/hList9"/>
    <dgm:cxn modelId="{B9F43189-A95F-42E2-B1E1-5F27259723FA}" type="presParOf" srcId="{798EF9AF-6432-45C3-ADAC-0B4357EAF7A8}" destId="{6B341459-9182-48BF-86E5-2572949D102B}" srcOrd="0" destOrd="0" presId="urn:microsoft.com/office/officeart/2005/8/layout/hList9"/>
    <dgm:cxn modelId="{299FE746-4378-4EFC-9A4F-787FAA7E8796}" type="presParOf" srcId="{798EF9AF-6432-45C3-ADAC-0B4357EAF7A8}" destId="{C2F93032-CECB-462F-BB2F-D56A1442AB2C}" srcOrd="1" destOrd="0" presId="urn:microsoft.com/office/officeart/2005/8/layout/hList9"/>
    <dgm:cxn modelId="{37BE8901-CFCA-4321-93C5-2A4E335C4A2A}" type="presParOf" srcId="{C2F93032-CECB-462F-BB2F-D56A1442AB2C}" destId="{C7E23AEC-7D34-4B24-A715-60AB8F9B15AB}" srcOrd="0" destOrd="0" presId="urn:microsoft.com/office/officeart/2005/8/layout/hList9"/>
    <dgm:cxn modelId="{59C2D843-EA3E-40DD-9F0A-BE99B58802AE}" type="presParOf" srcId="{C2F93032-CECB-462F-BB2F-D56A1442AB2C}" destId="{D8359275-81B9-4D85-A81B-F05AE81D5E02}" srcOrd="1" destOrd="0" presId="urn:microsoft.com/office/officeart/2005/8/layout/hList9"/>
    <dgm:cxn modelId="{324C36B4-2F96-492B-9E6A-F4B77420372A}" type="presParOf" srcId="{7676E75F-5626-41C7-AB71-980324B8AE8D}" destId="{288B2AB2-D4BC-4FF9-882B-E241AEC1E5E8}" srcOrd="2" destOrd="0" presId="urn:microsoft.com/office/officeart/2005/8/layout/hList9"/>
    <dgm:cxn modelId="{3B84DC4D-1D0E-4124-AD4E-64A5885BF55F}" type="presParOf" srcId="{7676E75F-5626-41C7-AB71-980324B8AE8D}" destId="{71D55D8C-48AE-42AF-8355-E236FD918DF2}" srcOrd="3" destOrd="0" presId="urn:microsoft.com/office/officeart/2005/8/layout/hList9"/>
    <dgm:cxn modelId="{35E7BCEC-2D82-4572-8DB6-A4C7D1D9D33C}" type="presParOf" srcId="{7676E75F-5626-41C7-AB71-980324B8AE8D}" destId="{C7A6D543-5107-4ABC-8514-015B5C0A5F47}" srcOrd="4" destOrd="0" presId="urn:microsoft.com/office/officeart/2005/8/layout/hList9"/>
    <dgm:cxn modelId="{9B466AB1-3B27-49F2-9747-6741E856EE7B}" type="presParOf" srcId="{7676E75F-5626-41C7-AB71-980324B8AE8D}" destId="{AE65A3B4-C85D-43F7-BCC9-20868B979335}" srcOrd="5" destOrd="0" presId="urn:microsoft.com/office/officeart/2005/8/layout/hList9"/>
    <dgm:cxn modelId="{AE297CA5-0E29-43EA-8505-F5AFC4A92E92}" type="presParOf" srcId="{7676E75F-5626-41C7-AB71-980324B8AE8D}" destId="{92A8ED2B-3CC5-4AC3-B416-51B945738824}" srcOrd="6" destOrd="0" presId="urn:microsoft.com/office/officeart/2005/8/layout/hList9"/>
    <dgm:cxn modelId="{D48C5720-8B18-457E-A22A-BD27C31A38EC}" type="presParOf" srcId="{92A8ED2B-3CC5-4AC3-B416-51B945738824}" destId="{0777C7AA-1F07-42A3-B4C3-CDD07F610C50}" srcOrd="0" destOrd="0" presId="urn:microsoft.com/office/officeart/2005/8/layout/hList9"/>
    <dgm:cxn modelId="{5595E995-ECDC-4939-B103-5751C439D569}" type="presParOf" srcId="{92A8ED2B-3CC5-4AC3-B416-51B945738824}" destId="{49E87BB3-67DF-49A7-832B-7723718D694E}" srcOrd="1" destOrd="0" presId="urn:microsoft.com/office/officeart/2005/8/layout/hList9"/>
    <dgm:cxn modelId="{B63A3DFD-7E6D-45F7-BAEF-3D3D6E8C93E7}" type="presParOf" srcId="{49E87BB3-67DF-49A7-832B-7723718D694E}" destId="{8308C99F-F91E-4632-AE57-E4F57BEFB69A}" srcOrd="0" destOrd="0" presId="urn:microsoft.com/office/officeart/2005/8/layout/hList9"/>
    <dgm:cxn modelId="{63324DBF-7882-4C03-A121-616E8E587AD5}" type="presParOf" srcId="{49E87BB3-67DF-49A7-832B-7723718D694E}" destId="{162855F5-4DC7-4892-B410-5AD2E74DC859}" srcOrd="1" destOrd="0" presId="urn:microsoft.com/office/officeart/2005/8/layout/hList9"/>
    <dgm:cxn modelId="{3B58ED40-D8F5-4E37-999C-148EB664370A}" type="presParOf" srcId="{7676E75F-5626-41C7-AB71-980324B8AE8D}" destId="{4B65A688-16A0-45FE-97ED-3098C1D535F0}" srcOrd="7" destOrd="0" presId="urn:microsoft.com/office/officeart/2005/8/layout/hList9"/>
    <dgm:cxn modelId="{7C61F5F9-BDF2-46A6-9865-E8DA02006FB8}" type="presParOf" srcId="{7676E75F-5626-41C7-AB71-980324B8AE8D}" destId="{5600B0EF-5C8E-4CD4-9DEB-8B1010E743DB}"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21AEC-F4B7-438C-9922-EAF0F2A3D78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CO"/>
        </a:p>
      </dgm:t>
    </dgm:pt>
    <dgm:pt modelId="{6A7EB7DD-744E-4DF1-8318-F6ACDD7D29E1}">
      <dgm:prSet phldrT="[Texto]" custT="1"/>
      <dgm:spPr/>
      <dgm:t>
        <a:bodyPr/>
        <a:lstStyle/>
        <a:p>
          <a:r>
            <a:rPr lang="es-CO" sz="1100" b="1" dirty="0" smtClean="0">
              <a:latin typeface="Arial" pitchFamily="34" charset="0"/>
              <a:cs typeface="Arial" pitchFamily="34" charset="0"/>
            </a:rPr>
            <a:t>Fisiatría</a:t>
          </a:r>
          <a:endParaRPr lang="es-CO" sz="1100" b="1" dirty="0">
            <a:latin typeface="Arial" pitchFamily="34" charset="0"/>
            <a:cs typeface="Arial" pitchFamily="34" charset="0"/>
          </a:endParaRPr>
        </a:p>
      </dgm:t>
    </dgm:pt>
    <dgm:pt modelId="{6B9D2191-D008-4087-A062-1DF83E28C0EC}" type="parTrans" cxnId="{D83AA325-7CBC-49C4-9BF0-9147BE78F253}">
      <dgm:prSet/>
      <dgm:spPr/>
      <dgm:t>
        <a:bodyPr/>
        <a:lstStyle/>
        <a:p>
          <a:endParaRPr lang="es-CO"/>
        </a:p>
      </dgm:t>
    </dgm:pt>
    <dgm:pt modelId="{365392ED-1CD7-40D7-BFF8-62F7CFFEF31D}" type="sibTrans" cxnId="{D83AA325-7CBC-49C4-9BF0-9147BE78F253}">
      <dgm:prSet/>
      <dgm:spPr/>
      <dgm:t>
        <a:bodyPr/>
        <a:lstStyle/>
        <a:p>
          <a:endParaRPr lang="es-CO"/>
        </a:p>
      </dgm:t>
    </dgm:pt>
    <dgm:pt modelId="{48120872-5257-455F-BFC2-94CD0FC0F3EB}">
      <dgm:prSet phldrT="[Texto]" custT="1"/>
      <dgm:spPr/>
      <dgm:t>
        <a:bodyPr/>
        <a:lstStyle/>
        <a:p>
          <a:r>
            <a:rPr lang="es-CO" sz="1000" b="1" dirty="0" smtClean="0">
              <a:latin typeface="Arial" pitchFamily="34" charset="0"/>
              <a:cs typeface="Arial" pitchFamily="34" charset="0"/>
            </a:rPr>
            <a:t>Terapia Ocupacional</a:t>
          </a:r>
          <a:endParaRPr lang="es-CO" sz="1000" b="1" dirty="0">
            <a:latin typeface="Arial" pitchFamily="34" charset="0"/>
            <a:cs typeface="Arial" pitchFamily="34" charset="0"/>
          </a:endParaRPr>
        </a:p>
      </dgm:t>
    </dgm:pt>
    <dgm:pt modelId="{F5A55A5A-3F21-441C-80C6-4708DEB1A29A}" type="parTrans" cxnId="{55460104-7E22-49AD-A96E-AD66E5A4386B}">
      <dgm:prSet/>
      <dgm:spPr/>
      <dgm:t>
        <a:bodyPr/>
        <a:lstStyle/>
        <a:p>
          <a:endParaRPr lang="es-CO"/>
        </a:p>
      </dgm:t>
    </dgm:pt>
    <dgm:pt modelId="{48844711-5D15-49AB-B1F8-8B1ED4EF8B76}" type="sibTrans" cxnId="{55460104-7E22-49AD-A96E-AD66E5A4386B}">
      <dgm:prSet/>
      <dgm:spPr/>
      <dgm:t>
        <a:bodyPr/>
        <a:lstStyle/>
        <a:p>
          <a:endParaRPr lang="es-CO"/>
        </a:p>
      </dgm:t>
    </dgm:pt>
    <dgm:pt modelId="{49BCD99B-F225-4550-81EB-768AC975D7B5}">
      <dgm:prSet phldrT="[Texto]" custT="1"/>
      <dgm:spPr/>
      <dgm:t>
        <a:bodyPr/>
        <a:lstStyle/>
        <a:p>
          <a:r>
            <a:rPr lang="es-CO" sz="1100" b="1" dirty="0" smtClean="0">
              <a:latin typeface="Arial" pitchFamily="34" charset="0"/>
              <a:cs typeface="Arial" pitchFamily="34" charset="0"/>
            </a:rPr>
            <a:t>Fisioterapia</a:t>
          </a:r>
          <a:endParaRPr lang="es-CO" sz="1100" b="1" dirty="0">
            <a:latin typeface="Arial" pitchFamily="34" charset="0"/>
            <a:cs typeface="Arial" pitchFamily="34" charset="0"/>
          </a:endParaRPr>
        </a:p>
      </dgm:t>
    </dgm:pt>
    <dgm:pt modelId="{9842157B-CAA8-4A1E-AE34-3FFB550D8EAD}" type="parTrans" cxnId="{75A86FC2-113A-402A-A620-F5EA6FD64803}">
      <dgm:prSet/>
      <dgm:spPr/>
      <dgm:t>
        <a:bodyPr/>
        <a:lstStyle/>
        <a:p>
          <a:endParaRPr lang="es-CO"/>
        </a:p>
      </dgm:t>
    </dgm:pt>
    <dgm:pt modelId="{C6F55C03-F6C6-400A-AF58-39561C88FEB1}" type="sibTrans" cxnId="{75A86FC2-113A-402A-A620-F5EA6FD64803}">
      <dgm:prSet/>
      <dgm:spPr/>
      <dgm:t>
        <a:bodyPr/>
        <a:lstStyle/>
        <a:p>
          <a:endParaRPr lang="es-CO"/>
        </a:p>
      </dgm:t>
    </dgm:pt>
    <dgm:pt modelId="{E0E4363B-ADD9-47CD-B0C2-7D42F308183C}">
      <dgm:prSet phldrT="[Texto]" custT="1"/>
      <dgm:spPr/>
      <dgm:t>
        <a:bodyPr/>
        <a:lstStyle/>
        <a:p>
          <a:r>
            <a:rPr lang="es-CO" sz="1100" b="1" dirty="0" smtClean="0">
              <a:latin typeface="Arial" pitchFamily="34" charset="0"/>
              <a:cs typeface="Arial" pitchFamily="34" charset="0"/>
            </a:rPr>
            <a:t>Psicología</a:t>
          </a:r>
          <a:endParaRPr lang="es-CO" sz="1100" b="1" dirty="0">
            <a:latin typeface="Arial" pitchFamily="34" charset="0"/>
            <a:cs typeface="Arial" pitchFamily="34" charset="0"/>
          </a:endParaRPr>
        </a:p>
      </dgm:t>
    </dgm:pt>
    <dgm:pt modelId="{221FBCFD-1793-4824-9430-E0961F67CAB4}" type="parTrans" cxnId="{9CAC604B-08F1-4B73-886C-10D6D8C24425}">
      <dgm:prSet/>
      <dgm:spPr/>
      <dgm:t>
        <a:bodyPr/>
        <a:lstStyle/>
        <a:p>
          <a:endParaRPr lang="es-CO"/>
        </a:p>
      </dgm:t>
    </dgm:pt>
    <dgm:pt modelId="{D76DF8DC-6F12-41D9-855A-6626224271D2}" type="sibTrans" cxnId="{9CAC604B-08F1-4B73-886C-10D6D8C24425}">
      <dgm:prSet/>
      <dgm:spPr/>
      <dgm:t>
        <a:bodyPr/>
        <a:lstStyle/>
        <a:p>
          <a:endParaRPr lang="es-CO"/>
        </a:p>
      </dgm:t>
    </dgm:pt>
    <dgm:pt modelId="{3BC1915B-3BE1-408F-B790-BC169902983B}">
      <dgm:prSet custT="1"/>
      <dgm:spPr/>
      <dgm:t>
        <a:bodyPr/>
        <a:lstStyle/>
        <a:p>
          <a:r>
            <a:rPr lang="es-CO" sz="1100" b="1" dirty="0" smtClean="0">
              <a:latin typeface="Arial" pitchFamily="34" charset="0"/>
              <a:cs typeface="Arial" pitchFamily="34" charset="0"/>
            </a:rPr>
            <a:t>Medicina laboral</a:t>
          </a:r>
        </a:p>
      </dgm:t>
    </dgm:pt>
    <dgm:pt modelId="{78F04550-7F1B-46A9-AB92-94B55013183E}" type="parTrans" cxnId="{7DEADCDD-AB0C-42D0-8D80-EB16330642C1}">
      <dgm:prSet/>
      <dgm:spPr/>
      <dgm:t>
        <a:bodyPr/>
        <a:lstStyle/>
        <a:p>
          <a:endParaRPr lang="es-CO"/>
        </a:p>
      </dgm:t>
    </dgm:pt>
    <dgm:pt modelId="{90BB61CA-CDDD-4EF9-B8FE-DAC6BEBD3081}" type="sibTrans" cxnId="{7DEADCDD-AB0C-42D0-8D80-EB16330642C1}">
      <dgm:prSet/>
      <dgm:spPr/>
      <dgm:t>
        <a:bodyPr/>
        <a:lstStyle/>
        <a:p>
          <a:endParaRPr lang="es-CO"/>
        </a:p>
      </dgm:t>
    </dgm:pt>
    <dgm:pt modelId="{C641C2A5-FB30-4611-BD9C-ADE8FE6A7183}">
      <dgm:prSet custT="1"/>
      <dgm:spPr/>
      <dgm:t>
        <a:bodyPr/>
        <a:lstStyle/>
        <a:p>
          <a:r>
            <a:rPr lang="es-CO" sz="1100" b="1" dirty="0" smtClean="0">
              <a:latin typeface="Arial" pitchFamily="34" charset="0"/>
              <a:cs typeface="Arial" pitchFamily="34" charset="0"/>
            </a:rPr>
            <a:t>Derecho</a:t>
          </a:r>
        </a:p>
      </dgm:t>
    </dgm:pt>
    <dgm:pt modelId="{C667017F-8D9F-441B-AEAF-29A1011158D0}" type="parTrans" cxnId="{5195C8AB-0EBC-43D1-A94F-68649BCA6D73}">
      <dgm:prSet/>
      <dgm:spPr/>
      <dgm:t>
        <a:bodyPr/>
        <a:lstStyle/>
        <a:p>
          <a:endParaRPr lang="es-CO"/>
        </a:p>
      </dgm:t>
    </dgm:pt>
    <dgm:pt modelId="{DF7F663C-8512-4906-A54D-C7E1B449D302}" type="sibTrans" cxnId="{5195C8AB-0EBC-43D1-A94F-68649BCA6D73}">
      <dgm:prSet/>
      <dgm:spPr/>
      <dgm:t>
        <a:bodyPr/>
        <a:lstStyle/>
        <a:p>
          <a:endParaRPr lang="es-CO"/>
        </a:p>
      </dgm:t>
    </dgm:pt>
    <dgm:pt modelId="{2E12EE54-86D7-4812-B587-B947063A1D81}">
      <dgm:prSet custT="1"/>
      <dgm:spPr/>
      <dgm:t>
        <a:bodyPr/>
        <a:lstStyle/>
        <a:p>
          <a:r>
            <a:rPr lang="es-CO" sz="1100" b="1" dirty="0" smtClean="0">
              <a:latin typeface="Arial" pitchFamily="34" charset="0"/>
              <a:cs typeface="Arial" pitchFamily="34" charset="0"/>
            </a:rPr>
            <a:t>Trabajo social</a:t>
          </a:r>
        </a:p>
      </dgm:t>
    </dgm:pt>
    <dgm:pt modelId="{C33B7165-65A9-4DC6-AC7F-F8C0CFEFC2F1}" type="parTrans" cxnId="{9FAABCAA-E18B-429C-8F25-C7024286D780}">
      <dgm:prSet/>
      <dgm:spPr/>
      <dgm:t>
        <a:bodyPr/>
        <a:lstStyle/>
        <a:p>
          <a:endParaRPr lang="es-CO"/>
        </a:p>
      </dgm:t>
    </dgm:pt>
    <dgm:pt modelId="{D82FC63C-84B0-499A-8A63-FA402C17E86F}" type="sibTrans" cxnId="{9FAABCAA-E18B-429C-8F25-C7024286D780}">
      <dgm:prSet/>
      <dgm:spPr/>
      <dgm:t>
        <a:bodyPr/>
        <a:lstStyle/>
        <a:p>
          <a:endParaRPr lang="es-CO"/>
        </a:p>
      </dgm:t>
    </dgm:pt>
    <dgm:pt modelId="{8BE1190F-F0DD-4FA2-B377-652663829A73}">
      <dgm:prSet custT="1"/>
      <dgm:spPr/>
      <dgm:t>
        <a:bodyPr/>
        <a:lstStyle/>
        <a:p>
          <a:r>
            <a:rPr lang="es-CO" sz="1100" b="1" dirty="0" smtClean="0">
              <a:latin typeface="Arial" pitchFamily="34" charset="0"/>
              <a:cs typeface="Arial" pitchFamily="34" charset="0"/>
            </a:rPr>
            <a:t>Seguridad y salud en el trabajo</a:t>
          </a:r>
        </a:p>
      </dgm:t>
    </dgm:pt>
    <dgm:pt modelId="{7AB9CBD6-4992-4137-9E91-818EEBB44BD1}" type="parTrans" cxnId="{71C2DC07-EB86-4CFF-999E-39D3A8D0ABC7}">
      <dgm:prSet/>
      <dgm:spPr/>
      <dgm:t>
        <a:bodyPr/>
        <a:lstStyle/>
        <a:p>
          <a:endParaRPr lang="es-CO"/>
        </a:p>
      </dgm:t>
    </dgm:pt>
    <dgm:pt modelId="{BE2C4A12-3463-4D6E-8E19-4243E99D55FE}" type="sibTrans" cxnId="{71C2DC07-EB86-4CFF-999E-39D3A8D0ABC7}">
      <dgm:prSet/>
      <dgm:spPr/>
      <dgm:t>
        <a:bodyPr/>
        <a:lstStyle/>
        <a:p>
          <a:endParaRPr lang="es-CO"/>
        </a:p>
      </dgm:t>
    </dgm:pt>
    <dgm:pt modelId="{841E4249-AC3A-4FF4-81E1-64DC7263B1C7}">
      <dgm:prSet custT="1"/>
      <dgm:spPr/>
      <dgm:t>
        <a:bodyPr/>
        <a:lstStyle/>
        <a:p>
          <a:r>
            <a:rPr lang="es-CO" sz="1100" b="1" dirty="0" smtClean="0">
              <a:latin typeface="Arial" pitchFamily="34" charset="0"/>
              <a:cs typeface="Arial" pitchFamily="34" charset="0"/>
            </a:rPr>
            <a:t>ARL, EPS, AFP</a:t>
          </a:r>
        </a:p>
      </dgm:t>
    </dgm:pt>
    <dgm:pt modelId="{9A248702-7938-41E3-8F09-277185CF8861}" type="parTrans" cxnId="{1005A91F-0CAE-4428-94E0-6227B111BFF0}">
      <dgm:prSet/>
      <dgm:spPr/>
      <dgm:t>
        <a:bodyPr/>
        <a:lstStyle/>
        <a:p>
          <a:endParaRPr lang="es-CO"/>
        </a:p>
      </dgm:t>
    </dgm:pt>
    <dgm:pt modelId="{8B630D3D-A134-4164-9DCB-7681D73F91F2}" type="sibTrans" cxnId="{1005A91F-0CAE-4428-94E0-6227B111BFF0}">
      <dgm:prSet/>
      <dgm:spPr/>
      <dgm:t>
        <a:bodyPr/>
        <a:lstStyle/>
        <a:p>
          <a:endParaRPr lang="es-CO"/>
        </a:p>
      </dgm:t>
    </dgm:pt>
    <dgm:pt modelId="{40F43738-C51D-4F97-AFA8-7E564EF15A6A}">
      <dgm:prSet custT="1"/>
      <dgm:spPr/>
      <dgm:t>
        <a:bodyPr/>
        <a:lstStyle/>
        <a:p>
          <a:r>
            <a:rPr lang="es-CO" sz="1100" b="1" dirty="0" smtClean="0">
              <a:latin typeface="Arial" pitchFamily="34" charset="0"/>
              <a:cs typeface="Arial" pitchFamily="34" charset="0"/>
            </a:rPr>
            <a:t>Gerencia </a:t>
          </a:r>
        </a:p>
      </dgm:t>
    </dgm:pt>
    <dgm:pt modelId="{280D3684-1D79-49F4-A256-507031E6A273}" type="parTrans" cxnId="{C24642ED-BB64-4356-BC14-E10E07D48DDE}">
      <dgm:prSet/>
      <dgm:spPr/>
      <dgm:t>
        <a:bodyPr/>
        <a:lstStyle/>
        <a:p>
          <a:endParaRPr lang="es-CO"/>
        </a:p>
      </dgm:t>
    </dgm:pt>
    <dgm:pt modelId="{C9CB195C-91CA-465F-A4FB-F38495C82B14}" type="sibTrans" cxnId="{C24642ED-BB64-4356-BC14-E10E07D48DDE}">
      <dgm:prSet/>
      <dgm:spPr/>
      <dgm:t>
        <a:bodyPr/>
        <a:lstStyle/>
        <a:p>
          <a:endParaRPr lang="es-CO"/>
        </a:p>
      </dgm:t>
    </dgm:pt>
    <dgm:pt modelId="{872BF4CC-4C11-42E1-AB34-CA0F1AC36098}">
      <dgm:prSet custT="1"/>
      <dgm:spPr/>
      <dgm:t>
        <a:bodyPr/>
        <a:lstStyle/>
        <a:p>
          <a:r>
            <a:rPr lang="es-CO" sz="1100" b="1" dirty="0" smtClean="0">
              <a:latin typeface="Arial" pitchFamily="34" charset="0"/>
              <a:cs typeface="Arial" pitchFamily="34" charset="0"/>
            </a:rPr>
            <a:t>Entre otras….</a:t>
          </a:r>
          <a:endParaRPr lang="es-CO" sz="1100" b="1" dirty="0">
            <a:latin typeface="Arial" pitchFamily="34" charset="0"/>
            <a:cs typeface="Arial" pitchFamily="34" charset="0"/>
          </a:endParaRPr>
        </a:p>
      </dgm:t>
    </dgm:pt>
    <dgm:pt modelId="{4BB2A188-512A-4730-9466-7404F4908204}" type="parTrans" cxnId="{E9C299FF-E8A6-4B48-BE2D-0079024E4D59}">
      <dgm:prSet/>
      <dgm:spPr/>
      <dgm:t>
        <a:bodyPr/>
        <a:lstStyle/>
        <a:p>
          <a:endParaRPr lang="es-CO"/>
        </a:p>
      </dgm:t>
    </dgm:pt>
    <dgm:pt modelId="{621A3575-5A9F-4271-8B09-31506A0B3926}" type="sibTrans" cxnId="{E9C299FF-E8A6-4B48-BE2D-0079024E4D59}">
      <dgm:prSet/>
      <dgm:spPr/>
      <dgm:t>
        <a:bodyPr/>
        <a:lstStyle/>
        <a:p>
          <a:endParaRPr lang="es-CO"/>
        </a:p>
      </dgm:t>
    </dgm:pt>
    <dgm:pt modelId="{75ACFA05-56DD-4AAE-8E93-417C1801C634}" type="pres">
      <dgm:prSet presAssocID="{2F321AEC-F4B7-438C-9922-EAF0F2A3D788}" presName="Name0" presStyleCnt="0">
        <dgm:presLayoutVars>
          <dgm:dir/>
          <dgm:resizeHandles val="exact"/>
        </dgm:presLayoutVars>
      </dgm:prSet>
      <dgm:spPr/>
      <dgm:t>
        <a:bodyPr/>
        <a:lstStyle/>
        <a:p>
          <a:endParaRPr lang="es-CO"/>
        </a:p>
      </dgm:t>
    </dgm:pt>
    <dgm:pt modelId="{00B1D66E-7411-4C72-BD66-431D6E97EE48}" type="pres">
      <dgm:prSet presAssocID="{6A7EB7DD-744E-4DF1-8318-F6ACDD7D29E1}" presName="Name5" presStyleLbl="vennNode1" presStyleIdx="0" presStyleCnt="11">
        <dgm:presLayoutVars>
          <dgm:bulletEnabled val="1"/>
        </dgm:presLayoutVars>
      </dgm:prSet>
      <dgm:spPr/>
      <dgm:t>
        <a:bodyPr/>
        <a:lstStyle/>
        <a:p>
          <a:endParaRPr lang="es-CO"/>
        </a:p>
      </dgm:t>
    </dgm:pt>
    <dgm:pt modelId="{DE601AE1-7E9F-4478-A845-972193D11C13}" type="pres">
      <dgm:prSet presAssocID="{365392ED-1CD7-40D7-BFF8-62F7CFFEF31D}" presName="space" presStyleCnt="0"/>
      <dgm:spPr/>
    </dgm:pt>
    <dgm:pt modelId="{B490BC29-98EB-45AB-B24F-7A08608F7F4B}" type="pres">
      <dgm:prSet presAssocID="{48120872-5257-455F-BFC2-94CD0FC0F3EB}" presName="Name5" presStyleLbl="vennNode1" presStyleIdx="1" presStyleCnt="11">
        <dgm:presLayoutVars>
          <dgm:bulletEnabled val="1"/>
        </dgm:presLayoutVars>
      </dgm:prSet>
      <dgm:spPr/>
      <dgm:t>
        <a:bodyPr/>
        <a:lstStyle/>
        <a:p>
          <a:endParaRPr lang="es-CO"/>
        </a:p>
      </dgm:t>
    </dgm:pt>
    <dgm:pt modelId="{3044A36E-90F7-4038-BFAE-EAB978AA78E1}" type="pres">
      <dgm:prSet presAssocID="{48844711-5D15-49AB-B1F8-8B1ED4EF8B76}" presName="space" presStyleCnt="0"/>
      <dgm:spPr/>
    </dgm:pt>
    <dgm:pt modelId="{2E1354E9-F96A-4462-8DC2-EB4DC194714F}" type="pres">
      <dgm:prSet presAssocID="{49BCD99B-F225-4550-81EB-768AC975D7B5}" presName="Name5" presStyleLbl="vennNode1" presStyleIdx="2" presStyleCnt="11" custScaleX="112942">
        <dgm:presLayoutVars>
          <dgm:bulletEnabled val="1"/>
        </dgm:presLayoutVars>
      </dgm:prSet>
      <dgm:spPr/>
      <dgm:t>
        <a:bodyPr/>
        <a:lstStyle/>
        <a:p>
          <a:endParaRPr lang="es-CO"/>
        </a:p>
      </dgm:t>
    </dgm:pt>
    <dgm:pt modelId="{B030CF5A-C2B1-441A-A7CF-BD1A0F53CC2D}" type="pres">
      <dgm:prSet presAssocID="{C6F55C03-F6C6-400A-AF58-39561C88FEB1}" presName="space" presStyleCnt="0"/>
      <dgm:spPr/>
    </dgm:pt>
    <dgm:pt modelId="{759332CC-2D04-4389-A007-D5A946990880}" type="pres">
      <dgm:prSet presAssocID="{E0E4363B-ADD9-47CD-B0C2-7D42F308183C}" presName="Name5" presStyleLbl="vennNode1" presStyleIdx="3" presStyleCnt="11">
        <dgm:presLayoutVars>
          <dgm:bulletEnabled val="1"/>
        </dgm:presLayoutVars>
      </dgm:prSet>
      <dgm:spPr/>
      <dgm:t>
        <a:bodyPr/>
        <a:lstStyle/>
        <a:p>
          <a:endParaRPr lang="es-CO"/>
        </a:p>
      </dgm:t>
    </dgm:pt>
    <dgm:pt modelId="{04D3158C-4D22-44AB-AA9E-D51B1AA03DE9}" type="pres">
      <dgm:prSet presAssocID="{D76DF8DC-6F12-41D9-855A-6626224271D2}" presName="space" presStyleCnt="0"/>
      <dgm:spPr/>
    </dgm:pt>
    <dgm:pt modelId="{E021A344-2F9C-41C2-90FC-C6E542077E38}" type="pres">
      <dgm:prSet presAssocID="{3BC1915B-3BE1-408F-B790-BC169902983B}" presName="Name5" presStyleLbl="vennNode1" presStyleIdx="4" presStyleCnt="11">
        <dgm:presLayoutVars>
          <dgm:bulletEnabled val="1"/>
        </dgm:presLayoutVars>
      </dgm:prSet>
      <dgm:spPr/>
      <dgm:t>
        <a:bodyPr/>
        <a:lstStyle/>
        <a:p>
          <a:endParaRPr lang="es-CO"/>
        </a:p>
      </dgm:t>
    </dgm:pt>
    <dgm:pt modelId="{951527C0-2B3C-4B23-A6D2-2035C05F0445}" type="pres">
      <dgm:prSet presAssocID="{90BB61CA-CDDD-4EF9-B8FE-DAC6BEBD3081}" presName="space" presStyleCnt="0"/>
      <dgm:spPr/>
    </dgm:pt>
    <dgm:pt modelId="{00EACE4D-5B4E-402D-A7E0-5FF8FBEC06B3}" type="pres">
      <dgm:prSet presAssocID="{C641C2A5-FB30-4611-BD9C-ADE8FE6A7183}" presName="Name5" presStyleLbl="vennNode1" presStyleIdx="5" presStyleCnt="11">
        <dgm:presLayoutVars>
          <dgm:bulletEnabled val="1"/>
        </dgm:presLayoutVars>
      </dgm:prSet>
      <dgm:spPr/>
      <dgm:t>
        <a:bodyPr/>
        <a:lstStyle/>
        <a:p>
          <a:endParaRPr lang="es-CO"/>
        </a:p>
      </dgm:t>
    </dgm:pt>
    <dgm:pt modelId="{F2102343-540B-4998-90A1-71F136E1DC1F}" type="pres">
      <dgm:prSet presAssocID="{DF7F663C-8512-4906-A54D-C7E1B449D302}" presName="space" presStyleCnt="0"/>
      <dgm:spPr/>
    </dgm:pt>
    <dgm:pt modelId="{0DE1A3FF-13EF-4A77-BA83-D91C7CE5AD4C}" type="pres">
      <dgm:prSet presAssocID="{2E12EE54-86D7-4812-B587-B947063A1D81}" presName="Name5" presStyleLbl="vennNode1" presStyleIdx="6" presStyleCnt="11" custLinFactNeighborY="-1923">
        <dgm:presLayoutVars>
          <dgm:bulletEnabled val="1"/>
        </dgm:presLayoutVars>
      </dgm:prSet>
      <dgm:spPr/>
      <dgm:t>
        <a:bodyPr/>
        <a:lstStyle/>
        <a:p>
          <a:endParaRPr lang="es-CO"/>
        </a:p>
      </dgm:t>
    </dgm:pt>
    <dgm:pt modelId="{872CFD87-17E0-494A-8FFE-56BC75790C90}" type="pres">
      <dgm:prSet presAssocID="{D82FC63C-84B0-499A-8A63-FA402C17E86F}" presName="space" presStyleCnt="0"/>
      <dgm:spPr/>
    </dgm:pt>
    <dgm:pt modelId="{CF248577-7E60-41DE-8F0B-103953BE153B}" type="pres">
      <dgm:prSet presAssocID="{8BE1190F-F0DD-4FA2-B377-652663829A73}" presName="Name5" presStyleLbl="vennNode1" presStyleIdx="7" presStyleCnt="11" custScaleX="100808">
        <dgm:presLayoutVars>
          <dgm:bulletEnabled val="1"/>
        </dgm:presLayoutVars>
      </dgm:prSet>
      <dgm:spPr/>
      <dgm:t>
        <a:bodyPr/>
        <a:lstStyle/>
        <a:p>
          <a:endParaRPr lang="es-CO"/>
        </a:p>
      </dgm:t>
    </dgm:pt>
    <dgm:pt modelId="{7B845A3E-5ECD-4CE4-A00D-C80FD2D1B600}" type="pres">
      <dgm:prSet presAssocID="{BE2C4A12-3463-4D6E-8E19-4243E99D55FE}" presName="space" presStyleCnt="0"/>
      <dgm:spPr/>
    </dgm:pt>
    <dgm:pt modelId="{0FAAB055-6B5F-409D-8AA1-F083659CD3A1}" type="pres">
      <dgm:prSet presAssocID="{841E4249-AC3A-4FF4-81E1-64DC7263B1C7}" presName="Name5" presStyleLbl="vennNode1" presStyleIdx="8" presStyleCnt="11">
        <dgm:presLayoutVars>
          <dgm:bulletEnabled val="1"/>
        </dgm:presLayoutVars>
      </dgm:prSet>
      <dgm:spPr/>
      <dgm:t>
        <a:bodyPr/>
        <a:lstStyle/>
        <a:p>
          <a:endParaRPr lang="es-CO"/>
        </a:p>
      </dgm:t>
    </dgm:pt>
    <dgm:pt modelId="{BB16FB2C-01A7-482B-85FA-BC1B77C22337}" type="pres">
      <dgm:prSet presAssocID="{8B630D3D-A134-4164-9DCB-7681D73F91F2}" presName="space" presStyleCnt="0"/>
      <dgm:spPr/>
    </dgm:pt>
    <dgm:pt modelId="{DF6FCC5E-922D-44A3-A6A4-1D8951C89377}" type="pres">
      <dgm:prSet presAssocID="{40F43738-C51D-4F97-AFA8-7E564EF15A6A}" presName="Name5" presStyleLbl="vennNode1" presStyleIdx="9" presStyleCnt="11" custScaleX="100134">
        <dgm:presLayoutVars>
          <dgm:bulletEnabled val="1"/>
        </dgm:presLayoutVars>
      </dgm:prSet>
      <dgm:spPr/>
      <dgm:t>
        <a:bodyPr/>
        <a:lstStyle/>
        <a:p>
          <a:endParaRPr lang="es-CO"/>
        </a:p>
      </dgm:t>
    </dgm:pt>
    <dgm:pt modelId="{8672BD03-A7D0-4E76-97CB-177E0C76F5F7}" type="pres">
      <dgm:prSet presAssocID="{C9CB195C-91CA-465F-A4FB-F38495C82B14}" presName="space" presStyleCnt="0"/>
      <dgm:spPr/>
    </dgm:pt>
    <dgm:pt modelId="{3FCD7F72-92B7-4851-92B5-08BFD82382CA}" type="pres">
      <dgm:prSet presAssocID="{872BF4CC-4C11-42E1-AB34-CA0F1AC36098}" presName="Name5" presStyleLbl="vennNode1" presStyleIdx="10" presStyleCnt="11">
        <dgm:presLayoutVars>
          <dgm:bulletEnabled val="1"/>
        </dgm:presLayoutVars>
      </dgm:prSet>
      <dgm:spPr/>
      <dgm:t>
        <a:bodyPr/>
        <a:lstStyle/>
        <a:p>
          <a:endParaRPr lang="es-CO"/>
        </a:p>
      </dgm:t>
    </dgm:pt>
  </dgm:ptLst>
  <dgm:cxnLst>
    <dgm:cxn modelId="{5A0856D9-4F75-4744-BE76-83852E000E33}" type="presOf" srcId="{C641C2A5-FB30-4611-BD9C-ADE8FE6A7183}" destId="{00EACE4D-5B4E-402D-A7E0-5FF8FBEC06B3}" srcOrd="0" destOrd="0" presId="urn:microsoft.com/office/officeart/2005/8/layout/venn3"/>
    <dgm:cxn modelId="{5195C8AB-0EBC-43D1-A94F-68649BCA6D73}" srcId="{2F321AEC-F4B7-438C-9922-EAF0F2A3D788}" destId="{C641C2A5-FB30-4611-BD9C-ADE8FE6A7183}" srcOrd="5" destOrd="0" parTransId="{C667017F-8D9F-441B-AEAF-29A1011158D0}" sibTransId="{DF7F663C-8512-4906-A54D-C7E1B449D302}"/>
    <dgm:cxn modelId="{8FAB3C30-ADC8-4604-88C3-CC6337A33CCF}" type="presOf" srcId="{49BCD99B-F225-4550-81EB-768AC975D7B5}" destId="{2E1354E9-F96A-4462-8DC2-EB4DC194714F}" srcOrd="0" destOrd="0" presId="urn:microsoft.com/office/officeart/2005/8/layout/venn3"/>
    <dgm:cxn modelId="{55460104-7E22-49AD-A96E-AD66E5A4386B}" srcId="{2F321AEC-F4B7-438C-9922-EAF0F2A3D788}" destId="{48120872-5257-455F-BFC2-94CD0FC0F3EB}" srcOrd="1" destOrd="0" parTransId="{F5A55A5A-3F21-441C-80C6-4708DEB1A29A}" sibTransId="{48844711-5D15-49AB-B1F8-8B1ED4EF8B76}"/>
    <dgm:cxn modelId="{1005A91F-0CAE-4428-94E0-6227B111BFF0}" srcId="{2F321AEC-F4B7-438C-9922-EAF0F2A3D788}" destId="{841E4249-AC3A-4FF4-81E1-64DC7263B1C7}" srcOrd="8" destOrd="0" parTransId="{9A248702-7938-41E3-8F09-277185CF8861}" sibTransId="{8B630D3D-A134-4164-9DCB-7681D73F91F2}"/>
    <dgm:cxn modelId="{657E8F31-64C0-4A8C-80BB-6FB56CE3AC04}" type="presOf" srcId="{48120872-5257-455F-BFC2-94CD0FC0F3EB}" destId="{B490BC29-98EB-45AB-B24F-7A08608F7F4B}" srcOrd="0" destOrd="0" presId="urn:microsoft.com/office/officeart/2005/8/layout/venn3"/>
    <dgm:cxn modelId="{D83AA325-7CBC-49C4-9BF0-9147BE78F253}" srcId="{2F321AEC-F4B7-438C-9922-EAF0F2A3D788}" destId="{6A7EB7DD-744E-4DF1-8318-F6ACDD7D29E1}" srcOrd="0" destOrd="0" parTransId="{6B9D2191-D008-4087-A062-1DF83E28C0EC}" sibTransId="{365392ED-1CD7-40D7-BFF8-62F7CFFEF31D}"/>
    <dgm:cxn modelId="{9FAABCAA-E18B-429C-8F25-C7024286D780}" srcId="{2F321AEC-F4B7-438C-9922-EAF0F2A3D788}" destId="{2E12EE54-86D7-4812-B587-B947063A1D81}" srcOrd="6" destOrd="0" parTransId="{C33B7165-65A9-4DC6-AC7F-F8C0CFEFC2F1}" sibTransId="{D82FC63C-84B0-499A-8A63-FA402C17E86F}"/>
    <dgm:cxn modelId="{7DEADCDD-AB0C-42D0-8D80-EB16330642C1}" srcId="{2F321AEC-F4B7-438C-9922-EAF0F2A3D788}" destId="{3BC1915B-3BE1-408F-B790-BC169902983B}" srcOrd="4" destOrd="0" parTransId="{78F04550-7F1B-46A9-AB92-94B55013183E}" sibTransId="{90BB61CA-CDDD-4EF9-B8FE-DAC6BEBD3081}"/>
    <dgm:cxn modelId="{F6E2898E-53A5-4C86-9A0E-0976611D0720}" type="presOf" srcId="{3BC1915B-3BE1-408F-B790-BC169902983B}" destId="{E021A344-2F9C-41C2-90FC-C6E542077E38}" srcOrd="0" destOrd="0" presId="urn:microsoft.com/office/officeart/2005/8/layout/venn3"/>
    <dgm:cxn modelId="{DB03FBAE-988C-4119-9F02-C44D2F1286C2}" type="presOf" srcId="{2E12EE54-86D7-4812-B587-B947063A1D81}" destId="{0DE1A3FF-13EF-4A77-BA83-D91C7CE5AD4C}" srcOrd="0" destOrd="0" presId="urn:microsoft.com/office/officeart/2005/8/layout/venn3"/>
    <dgm:cxn modelId="{65B1DB40-9F4B-4804-B81D-C61C56F5EAB1}" type="presOf" srcId="{872BF4CC-4C11-42E1-AB34-CA0F1AC36098}" destId="{3FCD7F72-92B7-4851-92B5-08BFD82382CA}" srcOrd="0" destOrd="0" presId="urn:microsoft.com/office/officeart/2005/8/layout/venn3"/>
    <dgm:cxn modelId="{75A86FC2-113A-402A-A620-F5EA6FD64803}" srcId="{2F321AEC-F4B7-438C-9922-EAF0F2A3D788}" destId="{49BCD99B-F225-4550-81EB-768AC975D7B5}" srcOrd="2" destOrd="0" parTransId="{9842157B-CAA8-4A1E-AE34-3FFB550D8EAD}" sibTransId="{C6F55C03-F6C6-400A-AF58-39561C88FEB1}"/>
    <dgm:cxn modelId="{89AF3C49-D5C7-4153-8320-2AA00393C89B}" type="presOf" srcId="{E0E4363B-ADD9-47CD-B0C2-7D42F308183C}" destId="{759332CC-2D04-4389-A007-D5A946990880}" srcOrd="0" destOrd="0" presId="urn:microsoft.com/office/officeart/2005/8/layout/venn3"/>
    <dgm:cxn modelId="{F526C693-F810-4E28-BB37-3FE51EDD4A9C}" type="presOf" srcId="{2F321AEC-F4B7-438C-9922-EAF0F2A3D788}" destId="{75ACFA05-56DD-4AAE-8E93-417C1801C634}" srcOrd="0" destOrd="0" presId="urn:microsoft.com/office/officeart/2005/8/layout/venn3"/>
    <dgm:cxn modelId="{C24642ED-BB64-4356-BC14-E10E07D48DDE}" srcId="{2F321AEC-F4B7-438C-9922-EAF0F2A3D788}" destId="{40F43738-C51D-4F97-AFA8-7E564EF15A6A}" srcOrd="9" destOrd="0" parTransId="{280D3684-1D79-49F4-A256-507031E6A273}" sibTransId="{C9CB195C-91CA-465F-A4FB-F38495C82B14}"/>
    <dgm:cxn modelId="{E9C299FF-E8A6-4B48-BE2D-0079024E4D59}" srcId="{2F321AEC-F4B7-438C-9922-EAF0F2A3D788}" destId="{872BF4CC-4C11-42E1-AB34-CA0F1AC36098}" srcOrd="10" destOrd="0" parTransId="{4BB2A188-512A-4730-9466-7404F4908204}" sibTransId="{621A3575-5A9F-4271-8B09-31506A0B3926}"/>
    <dgm:cxn modelId="{3D7EB8E7-4A54-4EC8-B4BE-AD99263F4725}" type="presOf" srcId="{40F43738-C51D-4F97-AFA8-7E564EF15A6A}" destId="{DF6FCC5E-922D-44A3-A6A4-1D8951C89377}" srcOrd="0" destOrd="0" presId="urn:microsoft.com/office/officeart/2005/8/layout/venn3"/>
    <dgm:cxn modelId="{71C2DC07-EB86-4CFF-999E-39D3A8D0ABC7}" srcId="{2F321AEC-F4B7-438C-9922-EAF0F2A3D788}" destId="{8BE1190F-F0DD-4FA2-B377-652663829A73}" srcOrd="7" destOrd="0" parTransId="{7AB9CBD6-4992-4137-9E91-818EEBB44BD1}" sibTransId="{BE2C4A12-3463-4D6E-8E19-4243E99D55FE}"/>
    <dgm:cxn modelId="{9CAC604B-08F1-4B73-886C-10D6D8C24425}" srcId="{2F321AEC-F4B7-438C-9922-EAF0F2A3D788}" destId="{E0E4363B-ADD9-47CD-B0C2-7D42F308183C}" srcOrd="3" destOrd="0" parTransId="{221FBCFD-1793-4824-9430-E0961F67CAB4}" sibTransId="{D76DF8DC-6F12-41D9-855A-6626224271D2}"/>
    <dgm:cxn modelId="{2F84F0B7-AD65-4435-A32C-4301A05EFE58}" type="presOf" srcId="{8BE1190F-F0DD-4FA2-B377-652663829A73}" destId="{CF248577-7E60-41DE-8F0B-103953BE153B}" srcOrd="0" destOrd="0" presId="urn:microsoft.com/office/officeart/2005/8/layout/venn3"/>
    <dgm:cxn modelId="{B62EE953-8BE3-4457-8B44-C2F7892CA8B1}" type="presOf" srcId="{841E4249-AC3A-4FF4-81E1-64DC7263B1C7}" destId="{0FAAB055-6B5F-409D-8AA1-F083659CD3A1}" srcOrd="0" destOrd="0" presId="urn:microsoft.com/office/officeart/2005/8/layout/venn3"/>
    <dgm:cxn modelId="{7FD11B48-DA43-425F-84AD-667A187A19F1}" type="presOf" srcId="{6A7EB7DD-744E-4DF1-8318-F6ACDD7D29E1}" destId="{00B1D66E-7411-4C72-BD66-431D6E97EE48}" srcOrd="0" destOrd="0" presId="urn:microsoft.com/office/officeart/2005/8/layout/venn3"/>
    <dgm:cxn modelId="{735FC7EF-726F-44EA-8A2C-F45C93563E23}" type="presParOf" srcId="{75ACFA05-56DD-4AAE-8E93-417C1801C634}" destId="{00B1D66E-7411-4C72-BD66-431D6E97EE48}" srcOrd="0" destOrd="0" presId="urn:microsoft.com/office/officeart/2005/8/layout/venn3"/>
    <dgm:cxn modelId="{B439CDDA-7FB4-49E1-825F-DABB36AF4D71}" type="presParOf" srcId="{75ACFA05-56DD-4AAE-8E93-417C1801C634}" destId="{DE601AE1-7E9F-4478-A845-972193D11C13}" srcOrd="1" destOrd="0" presId="urn:microsoft.com/office/officeart/2005/8/layout/venn3"/>
    <dgm:cxn modelId="{211183FD-6E54-4931-9390-0C8C841E7B5E}" type="presParOf" srcId="{75ACFA05-56DD-4AAE-8E93-417C1801C634}" destId="{B490BC29-98EB-45AB-B24F-7A08608F7F4B}" srcOrd="2" destOrd="0" presId="urn:microsoft.com/office/officeart/2005/8/layout/venn3"/>
    <dgm:cxn modelId="{07B6E5E3-F3B5-4682-8636-01C65A580DEE}" type="presParOf" srcId="{75ACFA05-56DD-4AAE-8E93-417C1801C634}" destId="{3044A36E-90F7-4038-BFAE-EAB978AA78E1}" srcOrd="3" destOrd="0" presId="urn:microsoft.com/office/officeart/2005/8/layout/venn3"/>
    <dgm:cxn modelId="{077B9C09-3460-4C6F-9506-2434EC7E8E4E}" type="presParOf" srcId="{75ACFA05-56DD-4AAE-8E93-417C1801C634}" destId="{2E1354E9-F96A-4462-8DC2-EB4DC194714F}" srcOrd="4" destOrd="0" presId="urn:microsoft.com/office/officeart/2005/8/layout/venn3"/>
    <dgm:cxn modelId="{7B20FBFE-529D-4B76-A761-C79063B02ADA}" type="presParOf" srcId="{75ACFA05-56DD-4AAE-8E93-417C1801C634}" destId="{B030CF5A-C2B1-441A-A7CF-BD1A0F53CC2D}" srcOrd="5" destOrd="0" presId="urn:microsoft.com/office/officeart/2005/8/layout/venn3"/>
    <dgm:cxn modelId="{87F2FC5D-709A-41BB-80A0-D1D16E501BCC}" type="presParOf" srcId="{75ACFA05-56DD-4AAE-8E93-417C1801C634}" destId="{759332CC-2D04-4389-A007-D5A946990880}" srcOrd="6" destOrd="0" presId="urn:microsoft.com/office/officeart/2005/8/layout/venn3"/>
    <dgm:cxn modelId="{05020F87-8D25-456B-B029-9933B1685E7B}" type="presParOf" srcId="{75ACFA05-56DD-4AAE-8E93-417C1801C634}" destId="{04D3158C-4D22-44AB-AA9E-D51B1AA03DE9}" srcOrd="7" destOrd="0" presId="urn:microsoft.com/office/officeart/2005/8/layout/venn3"/>
    <dgm:cxn modelId="{E0D366FC-6E30-4A5D-84E3-61165804DA56}" type="presParOf" srcId="{75ACFA05-56DD-4AAE-8E93-417C1801C634}" destId="{E021A344-2F9C-41C2-90FC-C6E542077E38}" srcOrd="8" destOrd="0" presId="urn:microsoft.com/office/officeart/2005/8/layout/venn3"/>
    <dgm:cxn modelId="{5093C4A0-49A5-4853-A6F7-7999E4ADA943}" type="presParOf" srcId="{75ACFA05-56DD-4AAE-8E93-417C1801C634}" destId="{951527C0-2B3C-4B23-A6D2-2035C05F0445}" srcOrd="9" destOrd="0" presId="urn:microsoft.com/office/officeart/2005/8/layout/venn3"/>
    <dgm:cxn modelId="{1FA31970-856B-4D2F-9555-E978C6B324BE}" type="presParOf" srcId="{75ACFA05-56DD-4AAE-8E93-417C1801C634}" destId="{00EACE4D-5B4E-402D-A7E0-5FF8FBEC06B3}" srcOrd="10" destOrd="0" presId="urn:microsoft.com/office/officeart/2005/8/layout/venn3"/>
    <dgm:cxn modelId="{FEAF63EC-7BF5-4E75-80AA-A5BDACD26AB2}" type="presParOf" srcId="{75ACFA05-56DD-4AAE-8E93-417C1801C634}" destId="{F2102343-540B-4998-90A1-71F136E1DC1F}" srcOrd="11" destOrd="0" presId="urn:microsoft.com/office/officeart/2005/8/layout/venn3"/>
    <dgm:cxn modelId="{24BF3B05-5B06-4DD7-8827-192C8EC031B0}" type="presParOf" srcId="{75ACFA05-56DD-4AAE-8E93-417C1801C634}" destId="{0DE1A3FF-13EF-4A77-BA83-D91C7CE5AD4C}" srcOrd="12" destOrd="0" presId="urn:microsoft.com/office/officeart/2005/8/layout/venn3"/>
    <dgm:cxn modelId="{0CDBBCE3-CB3B-46C1-8728-C1AFA4E9C092}" type="presParOf" srcId="{75ACFA05-56DD-4AAE-8E93-417C1801C634}" destId="{872CFD87-17E0-494A-8FFE-56BC75790C90}" srcOrd="13" destOrd="0" presId="urn:microsoft.com/office/officeart/2005/8/layout/venn3"/>
    <dgm:cxn modelId="{8C09FF45-4A2A-4C30-860B-F5CCD999BBA8}" type="presParOf" srcId="{75ACFA05-56DD-4AAE-8E93-417C1801C634}" destId="{CF248577-7E60-41DE-8F0B-103953BE153B}" srcOrd="14" destOrd="0" presId="urn:microsoft.com/office/officeart/2005/8/layout/venn3"/>
    <dgm:cxn modelId="{7E8515A3-7439-47CB-A742-30BE07E3A03C}" type="presParOf" srcId="{75ACFA05-56DD-4AAE-8E93-417C1801C634}" destId="{7B845A3E-5ECD-4CE4-A00D-C80FD2D1B600}" srcOrd="15" destOrd="0" presId="urn:microsoft.com/office/officeart/2005/8/layout/venn3"/>
    <dgm:cxn modelId="{F213433D-8ED4-4083-9F4D-C2CAB305F400}" type="presParOf" srcId="{75ACFA05-56DD-4AAE-8E93-417C1801C634}" destId="{0FAAB055-6B5F-409D-8AA1-F083659CD3A1}" srcOrd="16" destOrd="0" presId="urn:microsoft.com/office/officeart/2005/8/layout/venn3"/>
    <dgm:cxn modelId="{89856AFE-B345-49C7-AF7C-912180F6C022}" type="presParOf" srcId="{75ACFA05-56DD-4AAE-8E93-417C1801C634}" destId="{BB16FB2C-01A7-482B-85FA-BC1B77C22337}" srcOrd="17" destOrd="0" presId="urn:microsoft.com/office/officeart/2005/8/layout/venn3"/>
    <dgm:cxn modelId="{4E22200D-4279-4CFA-9AE5-1F67CF2C6788}" type="presParOf" srcId="{75ACFA05-56DD-4AAE-8E93-417C1801C634}" destId="{DF6FCC5E-922D-44A3-A6A4-1D8951C89377}" srcOrd="18" destOrd="0" presId="urn:microsoft.com/office/officeart/2005/8/layout/venn3"/>
    <dgm:cxn modelId="{0767ACE0-8AFF-40FC-8AC8-1656DB6FCC53}" type="presParOf" srcId="{75ACFA05-56DD-4AAE-8E93-417C1801C634}" destId="{8672BD03-A7D0-4E76-97CB-177E0C76F5F7}" srcOrd="19" destOrd="0" presId="urn:microsoft.com/office/officeart/2005/8/layout/venn3"/>
    <dgm:cxn modelId="{E026F9A6-0639-4656-9638-8730F3CD61F9}" type="presParOf" srcId="{75ACFA05-56DD-4AAE-8E93-417C1801C634}" destId="{3FCD7F72-92B7-4851-92B5-08BFD82382CA}" srcOrd="2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EC378C-D5CA-476C-87FD-1684DFC8723C}"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CO"/>
        </a:p>
      </dgm:t>
    </dgm:pt>
    <dgm:pt modelId="{138CF2D2-6712-45F5-A736-B94C1D041F09}">
      <dgm:prSet phldrT="[Texto]" custT="1"/>
      <dgm:spPr/>
      <dgm:t>
        <a:bodyPr/>
        <a:lstStyle/>
        <a:p>
          <a:pPr algn="just"/>
          <a:r>
            <a:rPr lang="es-CO" sz="1400" dirty="0" smtClean="0">
              <a:latin typeface="Arial" pitchFamily="34" charset="0"/>
              <a:cs typeface="Arial" pitchFamily="34" charset="0"/>
            </a:rPr>
            <a:t>Un trabajador que realiza proceso de Readaptación Laboral luego de una lesión importante.</a:t>
          </a:r>
        </a:p>
        <a:p>
          <a:pPr algn="just"/>
          <a:r>
            <a:rPr lang="es-CO" sz="1400" dirty="0" smtClean="0">
              <a:latin typeface="Arial" pitchFamily="34" charset="0"/>
              <a:cs typeface="Arial" pitchFamily="34" charset="0"/>
            </a:rPr>
            <a:t>Lo que se vive, lo que se siente,</a:t>
          </a:r>
        </a:p>
        <a:p>
          <a:pPr algn="just"/>
          <a:r>
            <a:rPr lang="es-CO" sz="1400" dirty="0" smtClean="0">
              <a:latin typeface="Arial" pitchFamily="34" charset="0"/>
              <a:cs typeface="Arial" pitchFamily="34" charset="0"/>
            </a:rPr>
            <a:t>Los temores,</a:t>
          </a:r>
        </a:p>
        <a:p>
          <a:pPr algn="just"/>
          <a:r>
            <a:rPr lang="es-CO" sz="1400" dirty="0" smtClean="0">
              <a:latin typeface="Arial" pitchFamily="34" charset="0"/>
              <a:cs typeface="Arial" pitchFamily="34" charset="0"/>
            </a:rPr>
            <a:t>Las verdades.</a:t>
          </a:r>
          <a:endParaRPr lang="es-CO" sz="1400" dirty="0">
            <a:latin typeface="Arial" pitchFamily="34" charset="0"/>
            <a:cs typeface="Arial" pitchFamily="34" charset="0"/>
          </a:endParaRPr>
        </a:p>
      </dgm:t>
    </dgm:pt>
    <dgm:pt modelId="{BF099716-E81B-4799-BE91-4B452D7C6FCF}" type="parTrans" cxnId="{0A4AFBC4-B237-404A-9A43-31EDE5262F66}">
      <dgm:prSet/>
      <dgm:spPr/>
      <dgm:t>
        <a:bodyPr/>
        <a:lstStyle/>
        <a:p>
          <a:endParaRPr lang="es-CO"/>
        </a:p>
      </dgm:t>
    </dgm:pt>
    <dgm:pt modelId="{50E5964C-7E89-4F65-A021-8D69E30FCF6A}" type="sibTrans" cxnId="{0A4AFBC4-B237-404A-9A43-31EDE5262F66}">
      <dgm:prSet/>
      <dgm:spPr/>
      <dgm:t>
        <a:bodyPr/>
        <a:lstStyle/>
        <a:p>
          <a:endParaRPr lang="es-CO"/>
        </a:p>
      </dgm:t>
    </dgm:pt>
    <dgm:pt modelId="{C7C6C9C5-6607-40CD-9B20-86DC3CD4CC07}">
      <dgm:prSet phldrT="[Texto]" custT="1"/>
      <dgm:spPr>
        <a:solidFill>
          <a:schemeClr val="accent6">
            <a:lumMod val="60000"/>
            <a:lumOff val="40000"/>
          </a:schemeClr>
        </a:solidFill>
      </dgm:spPr>
      <dgm:t>
        <a:bodyPr/>
        <a:lstStyle/>
        <a:p>
          <a:r>
            <a:rPr lang="es-CO" sz="2000" dirty="0" smtClean="0">
              <a:latin typeface="Arial" pitchFamily="34" charset="0"/>
              <a:cs typeface="Arial" pitchFamily="34" charset="0"/>
            </a:rPr>
            <a:t>Gerencia de empresa</a:t>
          </a:r>
          <a:endParaRPr lang="es-CO" sz="2000" dirty="0">
            <a:latin typeface="Arial" pitchFamily="34" charset="0"/>
            <a:cs typeface="Arial" pitchFamily="34" charset="0"/>
          </a:endParaRPr>
        </a:p>
      </dgm:t>
    </dgm:pt>
    <dgm:pt modelId="{13C8793F-7911-4B0C-913A-BCFA22E2AA7A}" type="parTrans" cxnId="{D86DB43D-7082-4228-9408-16670F28D3D2}">
      <dgm:prSet/>
      <dgm:spPr/>
      <dgm:t>
        <a:bodyPr/>
        <a:lstStyle/>
        <a:p>
          <a:endParaRPr lang="es-CO"/>
        </a:p>
      </dgm:t>
    </dgm:pt>
    <dgm:pt modelId="{2FB4BB05-E93A-4E66-BF70-204687550116}" type="sibTrans" cxnId="{D86DB43D-7082-4228-9408-16670F28D3D2}">
      <dgm:prSet/>
      <dgm:spPr/>
      <dgm:t>
        <a:bodyPr/>
        <a:lstStyle/>
        <a:p>
          <a:endParaRPr lang="es-CO"/>
        </a:p>
      </dgm:t>
    </dgm:pt>
    <dgm:pt modelId="{5E718831-57DB-4649-B9A1-C57FD5DB75C3}">
      <dgm:prSet phldrT="[Texto]" custT="1"/>
      <dgm:spPr/>
      <dgm:t>
        <a:bodyPr/>
        <a:lstStyle/>
        <a:p>
          <a:pPr algn="just"/>
          <a:r>
            <a:rPr lang="es-CO" sz="1400" dirty="0" smtClean="0">
              <a:latin typeface="Arial" pitchFamily="34" charset="0"/>
              <a:cs typeface="Arial" pitchFamily="34" charset="0"/>
            </a:rPr>
            <a:t>Lo que se vive en la gerencia de una empresa tras el anuncio del reintegro laboral de una persona con secuelas importantes.</a:t>
          </a:r>
        </a:p>
        <a:p>
          <a:pPr algn="just"/>
          <a:r>
            <a:rPr lang="es-CO" sz="1400" dirty="0" smtClean="0">
              <a:latin typeface="Arial" pitchFamily="34" charset="0"/>
              <a:cs typeface="Arial" pitchFamily="34" charset="0"/>
            </a:rPr>
            <a:t>Políticas, expectativas, miedos, negaciones, experiencias, peticiones, etc..</a:t>
          </a:r>
          <a:endParaRPr lang="es-CO" sz="1400" dirty="0">
            <a:latin typeface="Arial" pitchFamily="34" charset="0"/>
            <a:cs typeface="Arial" pitchFamily="34" charset="0"/>
          </a:endParaRPr>
        </a:p>
      </dgm:t>
    </dgm:pt>
    <dgm:pt modelId="{9435B938-9A84-4FCD-BC7A-C4FC9FFF329D}" type="parTrans" cxnId="{B0974878-446D-4917-A0AB-9721EBB128EA}">
      <dgm:prSet/>
      <dgm:spPr/>
      <dgm:t>
        <a:bodyPr/>
        <a:lstStyle/>
        <a:p>
          <a:endParaRPr lang="es-CO"/>
        </a:p>
      </dgm:t>
    </dgm:pt>
    <dgm:pt modelId="{5D409477-69A5-45BB-8979-653C699E876A}" type="sibTrans" cxnId="{B0974878-446D-4917-A0AB-9721EBB128EA}">
      <dgm:prSet/>
      <dgm:spPr/>
      <dgm:t>
        <a:bodyPr/>
        <a:lstStyle/>
        <a:p>
          <a:endParaRPr lang="es-CO"/>
        </a:p>
      </dgm:t>
    </dgm:pt>
    <dgm:pt modelId="{00967413-B214-4BF5-AABA-5295FE32C6BD}">
      <dgm:prSet phldrT="[Texto]" custT="1"/>
      <dgm:spPr>
        <a:solidFill>
          <a:srgbClr val="7030A0"/>
        </a:solidFill>
      </dgm:spPr>
      <dgm:t>
        <a:bodyPr/>
        <a:lstStyle/>
        <a:p>
          <a:r>
            <a:rPr lang="es-CO" sz="1800" dirty="0" smtClean="0">
              <a:latin typeface="Arial" pitchFamily="34" charset="0"/>
              <a:cs typeface="Arial" pitchFamily="34" charset="0"/>
            </a:rPr>
            <a:t>Sistema de Seguridad y Salud en el trabajo</a:t>
          </a:r>
          <a:endParaRPr lang="es-CO" sz="1800" dirty="0">
            <a:latin typeface="Arial" pitchFamily="34" charset="0"/>
            <a:cs typeface="Arial" pitchFamily="34" charset="0"/>
          </a:endParaRPr>
        </a:p>
      </dgm:t>
    </dgm:pt>
    <dgm:pt modelId="{5F8447ED-3821-4449-A846-EF663C944F1F}" type="parTrans" cxnId="{F12FD6AA-1C13-459D-95CF-D4C9D04693D3}">
      <dgm:prSet/>
      <dgm:spPr/>
      <dgm:t>
        <a:bodyPr/>
        <a:lstStyle/>
        <a:p>
          <a:endParaRPr lang="es-CO"/>
        </a:p>
      </dgm:t>
    </dgm:pt>
    <dgm:pt modelId="{DD258BDF-A8DF-49D7-96A4-739ED10DD273}" type="sibTrans" cxnId="{F12FD6AA-1C13-459D-95CF-D4C9D04693D3}">
      <dgm:prSet/>
      <dgm:spPr/>
      <dgm:t>
        <a:bodyPr/>
        <a:lstStyle/>
        <a:p>
          <a:endParaRPr lang="es-CO"/>
        </a:p>
      </dgm:t>
    </dgm:pt>
    <dgm:pt modelId="{3581CFF1-1B2C-4E7D-A58A-1E55D7C088E0}">
      <dgm:prSet phldrT="[Texto]" custT="1"/>
      <dgm:spPr/>
      <dgm:t>
        <a:bodyPr/>
        <a:lstStyle/>
        <a:p>
          <a:pPr algn="just"/>
          <a:r>
            <a:rPr lang="es-CO" sz="1400" dirty="0" smtClean="0">
              <a:latin typeface="Arial" pitchFamily="34" charset="0"/>
              <a:cs typeface="Arial" pitchFamily="34" charset="0"/>
            </a:rPr>
            <a:t>Intervención del  área de SST como preparación para el reintegro laboral del trabajador con secuelas.</a:t>
          </a:r>
          <a:endParaRPr lang="es-CO" sz="1400" dirty="0">
            <a:latin typeface="Arial" pitchFamily="34" charset="0"/>
            <a:cs typeface="Arial" pitchFamily="34" charset="0"/>
          </a:endParaRPr>
        </a:p>
      </dgm:t>
    </dgm:pt>
    <dgm:pt modelId="{0C6B4FF2-F6CA-4ED1-B4F9-FBE2DE2E38F2}" type="parTrans" cxnId="{FCC3F40A-9941-4C3D-B790-B911A8678F14}">
      <dgm:prSet/>
      <dgm:spPr/>
      <dgm:t>
        <a:bodyPr/>
        <a:lstStyle/>
        <a:p>
          <a:endParaRPr lang="es-CO"/>
        </a:p>
      </dgm:t>
    </dgm:pt>
    <dgm:pt modelId="{95C01901-4216-41AC-B237-B73DCB2709CC}" type="sibTrans" cxnId="{FCC3F40A-9941-4C3D-B790-B911A8678F14}">
      <dgm:prSet/>
      <dgm:spPr/>
      <dgm:t>
        <a:bodyPr/>
        <a:lstStyle/>
        <a:p>
          <a:endParaRPr lang="es-CO"/>
        </a:p>
      </dgm:t>
    </dgm:pt>
    <dgm:pt modelId="{27867446-3E24-4D33-87B6-BE930F83B2DA}">
      <dgm:prSet phldrT="[Texto]" custT="1"/>
      <dgm:spPr>
        <a:solidFill>
          <a:schemeClr val="accent2">
            <a:lumMod val="60000"/>
            <a:lumOff val="40000"/>
          </a:schemeClr>
        </a:solidFill>
      </dgm:spPr>
      <dgm:t>
        <a:bodyPr/>
        <a:lstStyle/>
        <a:p>
          <a:r>
            <a:rPr lang="es-CO" sz="1800" b="1" dirty="0" smtClean="0">
              <a:latin typeface="Arial" pitchFamily="34" charset="0"/>
              <a:cs typeface="Arial" pitchFamily="34" charset="0"/>
            </a:rPr>
            <a:t>Ser Humano-paciente-trabajador</a:t>
          </a:r>
          <a:endParaRPr lang="es-CO" sz="1800" b="1" dirty="0">
            <a:latin typeface="Arial" pitchFamily="34" charset="0"/>
            <a:cs typeface="Arial" pitchFamily="34" charset="0"/>
          </a:endParaRPr>
        </a:p>
      </dgm:t>
    </dgm:pt>
    <dgm:pt modelId="{D1C55DE9-7177-437B-9A5D-59FCBE55A50D}" type="sibTrans" cxnId="{14256063-5A1D-4F7F-804C-24D74E429167}">
      <dgm:prSet/>
      <dgm:spPr/>
      <dgm:t>
        <a:bodyPr/>
        <a:lstStyle/>
        <a:p>
          <a:endParaRPr lang="es-CO"/>
        </a:p>
      </dgm:t>
    </dgm:pt>
    <dgm:pt modelId="{15CC28C5-B126-4ACF-85DD-4863FDEDB519}" type="parTrans" cxnId="{14256063-5A1D-4F7F-804C-24D74E429167}">
      <dgm:prSet/>
      <dgm:spPr/>
      <dgm:t>
        <a:bodyPr/>
        <a:lstStyle/>
        <a:p>
          <a:endParaRPr lang="es-CO"/>
        </a:p>
      </dgm:t>
    </dgm:pt>
    <dgm:pt modelId="{83EACC53-C4FA-4596-BB7D-73EE7E765676}" type="pres">
      <dgm:prSet presAssocID="{BCEC378C-D5CA-476C-87FD-1684DFC8723C}" presName="Name0" presStyleCnt="0">
        <dgm:presLayoutVars>
          <dgm:chMax val="5"/>
          <dgm:chPref val="5"/>
          <dgm:dir/>
          <dgm:animLvl val="lvl"/>
        </dgm:presLayoutVars>
      </dgm:prSet>
      <dgm:spPr/>
      <dgm:t>
        <a:bodyPr/>
        <a:lstStyle/>
        <a:p>
          <a:endParaRPr lang="es-CO"/>
        </a:p>
      </dgm:t>
    </dgm:pt>
    <dgm:pt modelId="{E11FAC17-0D5A-4C28-999C-DDCD44844135}" type="pres">
      <dgm:prSet presAssocID="{27867446-3E24-4D33-87B6-BE930F83B2DA}" presName="parentText1" presStyleLbl="node1" presStyleIdx="0" presStyleCnt="3" custScaleX="100580" custLinFactNeighborX="1387" custLinFactNeighborY="-88886">
        <dgm:presLayoutVars>
          <dgm:chMax/>
          <dgm:chPref val="3"/>
          <dgm:bulletEnabled val="1"/>
        </dgm:presLayoutVars>
      </dgm:prSet>
      <dgm:spPr/>
      <dgm:t>
        <a:bodyPr/>
        <a:lstStyle/>
        <a:p>
          <a:endParaRPr lang="es-CO"/>
        </a:p>
      </dgm:t>
    </dgm:pt>
    <dgm:pt modelId="{737427EB-80FD-463D-918F-5A24CEAE2324}" type="pres">
      <dgm:prSet presAssocID="{27867446-3E24-4D33-87B6-BE930F83B2DA}" presName="childText1" presStyleLbl="solidAlignAcc1" presStyleIdx="0" presStyleCnt="3" custLinFactNeighborX="-942" custLinFactNeighborY="-12104">
        <dgm:presLayoutVars>
          <dgm:chMax val="0"/>
          <dgm:chPref val="0"/>
          <dgm:bulletEnabled val="1"/>
        </dgm:presLayoutVars>
      </dgm:prSet>
      <dgm:spPr/>
      <dgm:t>
        <a:bodyPr/>
        <a:lstStyle/>
        <a:p>
          <a:endParaRPr lang="es-CO"/>
        </a:p>
      </dgm:t>
    </dgm:pt>
    <dgm:pt modelId="{36551384-FBA6-480B-8E73-A8E13623A387}" type="pres">
      <dgm:prSet presAssocID="{C7C6C9C5-6607-40CD-9B20-86DC3CD4CC07}" presName="parentText2" presStyleLbl="node1" presStyleIdx="1" presStyleCnt="3" custLinFactNeighborX="419" custLinFactNeighborY="-7450">
        <dgm:presLayoutVars>
          <dgm:chMax/>
          <dgm:chPref val="3"/>
          <dgm:bulletEnabled val="1"/>
        </dgm:presLayoutVars>
      </dgm:prSet>
      <dgm:spPr/>
      <dgm:t>
        <a:bodyPr/>
        <a:lstStyle/>
        <a:p>
          <a:endParaRPr lang="es-CO"/>
        </a:p>
      </dgm:t>
    </dgm:pt>
    <dgm:pt modelId="{024E2D36-6426-4AE9-A5EB-23F9D3925B0E}" type="pres">
      <dgm:prSet presAssocID="{C7C6C9C5-6607-40CD-9B20-86DC3CD4CC07}" presName="childText2" presStyleLbl="solidAlignAcc1" presStyleIdx="1" presStyleCnt="3" custLinFactNeighborY="-2762">
        <dgm:presLayoutVars>
          <dgm:chMax val="0"/>
          <dgm:chPref val="0"/>
          <dgm:bulletEnabled val="1"/>
        </dgm:presLayoutVars>
      </dgm:prSet>
      <dgm:spPr/>
      <dgm:t>
        <a:bodyPr/>
        <a:lstStyle/>
        <a:p>
          <a:endParaRPr lang="es-CO"/>
        </a:p>
      </dgm:t>
    </dgm:pt>
    <dgm:pt modelId="{67AB998C-3BB5-4CC2-AAF0-3C39133F87A9}" type="pres">
      <dgm:prSet presAssocID="{00967413-B214-4BF5-AABA-5295FE32C6BD}" presName="parentText3" presStyleLbl="node1" presStyleIdx="2" presStyleCnt="3" custLinFactNeighborX="755" custLinFactNeighborY="12772">
        <dgm:presLayoutVars>
          <dgm:chMax/>
          <dgm:chPref val="3"/>
          <dgm:bulletEnabled val="1"/>
        </dgm:presLayoutVars>
      </dgm:prSet>
      <dgm:spPr/>
      <dgm:t>
        <a:bodyPr/>
        <a:lstStyle/>
        <a:p>
          <a:endParaRPr lang="es-CO"/>
        </a:p>
      </dgm:t>
    </dgm:pt>
    <dgm:pt modelId="{3F006A46-8B93-4227-843F-A7F40C5D9FC2}" type="pres">
      <dgm:prSet presAssocID="{00967413-B214-4BF5-AABA-5295FE32C6BD}" presName="childText3" presStyleLbl="solidAlignAcc1" presStyleIdx="2" presStyleCnt="3" custLinFactNeighborX="1079" custLinFactNeighborY="5607">
        <dgm:presLayoutVars>
          <dgm:chMax val="0"/>
          <dgm:chPref val="0"/>
          <dgm:bulletEnabled val="1"/>
        </dgm:presLayoutVars>
      </dgm:prSet>
      <dgm:spPr/>
      <dgm:t>
        <a:bodyPr/>
        <a:lstStyle/>
        <a:p>
          <a:endParaRPr lang="es-CO"/>
        </a:p>
      </dgm:t>
    </dgm:pt>
  </dgm:ptLst>
  <dgm:cxnLst>
    <dgm:cxn modelId="{D86DB43D-7082-4228-9408-16670F28D3D2}" srcId="{BCEC378C-D5CA-476C-87FD-1684DFC8723C}" destId="{C7C6C9C5-6607-40CD-9B20-86DC3CD4CC07}" srcOrd="1" destOrd="0" parTransId="{13C8793F-7911-4B0C-913A-BCFA22E2AA7A}" sibTransId="{2FB4BB05-E93A-4E66-BF70-204687550116}"/>
    <dgm:cxn modelId="{FCC3F40A-9941-4C3D-B790-B911A8678F14}" srcId="{00967413-B214-4BF5-AABA-5295FE32C6BD}" destId="{3581CFF1-1B2C-4E7D-A58A-1E55D7C088E0}" srcOrd="0" destOrd="0" parTransId="{0C6B4FF2-F6CA-4ED1-B4F9-FBE2DE2E38F2}" sibTransId="{95C01901-4216-41AC-B237-B73DCB2709CC}"/>
    <dgm:cxn modelId="{27C1D311-CB49-4B44-BC87-4B27F5D0052B}" type="presOf" srcId="{3581CFF1-1B2C-4E7D-A58A-1E55D7C088E0}" destId="{3F006A46-8B93-4227-843F-A7F40C5D9FC2}" srcOrd="0" destOrd="0" presId="urn:microsoft.com/office/officeart/2009/3/layout/IncreasingArrowsProcess"/>
    <dgm:cxn modelId="{822A867C-BE99-44AA-9EAA-F287EB81A49C}" type="presOf" srcId="{C7C6C9C5-6607-40CD-9B20-86DC3CD4CC07}" destId="{36551384-FBA6-480B-8E73-A8E13623A387}" srcOrd="0" destOrd="0" presId="urn:microsoft.com/office/officeart/2009/3/layout/IncreasingArrowsProcess"/>
    <dgm:cxn modelId="{F12FD6AA-1C13-459D-95CF-D4C9D04693D3}" srcId="{BCEC378C-D5CA-476C-87FD-1684DFC8723C}" destId="{00967413-B214-4BF5-AABA-5295FE32C6BD}" srcOrd="2" destOrd="0" parTransId="{5F8447ED-3821-4449-A846-EF663C944F1F}" sibTransId="{DD258BDF-A8DF-49D7-96A4-739ED10DD273}"/>
    <dgm:cxn modelId="{14256063-5A1D-4F7F-804C-24D74E429167}" srcId="{BCEC378C-D5CA-476C-87FD-1684DFC8723C}" destId="{27867446-3E24-4D33-87B6-BE930F83B2DA}" srcOrd="0" destOrd="0" parTransId="{15CC28C5-B126-4ACF-85DD-4863FDEDB519}" sibTransId="{D1C55DE9-7177-437B-9A5D-59FCBE55A50D}"/>
    <dgm:cxn modelId="{DD93B1E2-BA88-412B-AD7E-9566C19FB49C}" type="presOf" srcId="{5E718831-57DB-4649-B9A1-C57FD5DB75C3}" destId="{024E2D36-6426-4AE9-A5EB-23F9D3925B0E}" srcOrd="0" destOrd="0" presId="urn:microsoft.com/office/officeart/2009/3/layout/IncreasingArrowsProcess"/>
    <dgm:cxn modelId="{F6849A36-4443-49DD-9B07-99157864154E}" type="presOf" srcId="{27867446-3E24-4D33-87B6-BE930F83B2DA}" destId="{E11FAC17-0D5A-4C28-999C-DDCD44844135}" srcOrd="0" destOrd="0" presId="urn:microsoft.com/office/officeart/2009/3/layout/IncreasingArrowsProcess"/>
    <dgm:cxn modelId="{BE29BA4D-8B78-46E6-AF47-A6BD496D9AAE}" type="presOf" srcId="{138CF2D2-6712-45F5-A736-B94C1D041F09}" destId="{737427EB-80FD-463D-918F-5A24CEAE2324}" srcOrd="0" destOrd="0" presId="urn:microsoft.com/office/officeart/2009/3/layout/IncreasingArrowsProcess"/>
    <dgm:cxn modelId="{B0974878-446D-4917-A0AB-9721EBB128EA}" srcId="{C7C6C9C5-6607-40CD-9B20-86DC3CD4CC07}" destId="{5E718831-57DB-4649-B9A1-C57FD5DB75C3}" srcOrd="0" destOrd="0" parTransId="{9435B938-9A84-4FCD-BC7A-C4FC9FFF329D}" sibTransId="{5D409477-69A5-45BB-8979-653C699E876A}"/>
    <dgm:cxn modelId="{FE83BC47-B26C-470A-8025-559AAFB3AF99}" type="presOf" srcId="{00967413-B214-4BF5-AABA-5295FE32C6BD}" destId="{67AB998C-3BB5-4CC2-AAF0-3C39133F87A9}" srcOrd="0" destOrd="0" presId="urn:microsoft.com/office/officeart/2009/3/layout/IncreasingArrowsProcess"/>
    <dgm:cxn modelId="{1E134EE5-043B-403B-9400-532DAB8C9B6A}" type="presOf" srcId="{BCEC378C-D5CA-476C-87FD-1684DFC8723C}" destId="{83EACC53-C4FA-4596-BB7D-73EE7E765676}" srcOrd="0" destOrd="0" presId="urn:microsoft.com/office/officeart/2009/3/layout/IncreasingArrowsProcess"/>
    <dgm:cxn modelId="{0A4AFBC4-B237-404A-9A43-31EDE5262F66}" srcId="{27867446-3E24-4D33-87B6-BE930F83B2DA}" destId="{138CF2D2-6712-45F5-A736-B94C1D041F09}" srcOrd="0" destOrd="0" parTransId="{BF099716-E81B-4799-BE91-4B452D7C6FCF}" sibTransId="{50E5964C-7E89-4F65-A021-8D69E30FCF6A}"/>
    <dgm:cxn modelId="{58048D5A-E32B-4F3B-B23D-404A6802B283}" type="presParOf" srcId="{83EACC53-C4FA-4596-BB7D-73EE7E765676}" destId="{E11FAC17-0D5A-4C28-999C-DDCD44844135}" srcOrd="0" destOrd="0" presId="urn:microsoft.com/office/officeart/2009/3/layout/IncreasingArrowsProcess"/>
    <dgm:cxn modelId="{D9E74F18-8284-4773-827B-05035905B9BF}" type="presParOf" srcId="{83EACC53-C4FA-4596-BB7D-73EE7E765676}" destId="{737427EB-80FD-463D-918F-5A24CEAE2324}" srcOrd="1" destOrd="0" presId="urn:microsoft.com/office/officeart/2009/3/layout/IncreasingArrowsProcess"/>
    <dgm:cxn modelId="{D36E7243-16BB-4BE1-A248-AFD968BE1833}" type="presParOf" srcId="{83EACC53-C4FA-4596-BB7D-73EE7E765676}" destId="{36551384-FBA6-480B-8E73-A8E13623A387}" srcOrd="2" destOrd="0" presId="urn:microsoft.com/office/officeart/2009/3/layout/IncreasingArrowsProcess"/>
    <dgm:cxn modelId="{0A1A9EE1-AD9B-47DD-9471-C8AD4C6185C0}" type="presParOf" srcId="{83EACC53-C4FA-4596-BB7D-73EE7E765676}" destId="{024E2D36-6426-4AE9-A5EB-23F9D3925B0E}" srcOrd="3" destOrd="0" presId="urn:microsoft.com/office/officeart/2009/3/layout/IncreasingArrowsProcess"/>
    <dgm:cxn modelId="{40D9E899-4905-47D8-82C3-D19C00231E63}" type="presParOf" srcId="{83EACC53-C4FA-4596-BB7D-73EE7E765676}" destId="{67AB998C-3BB5-4CC2-AAF0-3C39133F87A9}" srcOrd="4" destOrd="0" presId="urn:microsoft.com/office/officeart/2009/3/layout/IncreasingArrowsProcess"/>
    <dgm:cxn modelId="{81463677-B708-4082-8AE5-00236E08522C}" type="presParOf" srcId="{83EACC53-C4FA-4596-BB7D-73EE7E765676}" destId="{3F006A46-8B93-4227-843F-A7F40C5D9FC2}"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E5481C-5182-4F47-963E-3D675F90517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CO"/>
        </a:p>
      </dgm:t>
    </dgm:pt>
    <dgm:pt modelId="{C3B2C159-3DBA-4B8F-9A7F-B3A8D7D75588}">
      <dgm:prSet phldrT="[Texto]"/>
      <dgm:spPr/>
      <dgm:t>
        <a:bodyPr/>
        <a:lstStyle/>
        <a:p>
          <a:r>
            <a:rPr lang="es-CO" dirty="0" smtClean="0"/>
            <a:t>Derechos </a:t>
          </a:r>
          <a:endParaRPr lang="es-CO" dirty="0"/>
        </a:p>
      </dgm:t>
    </dgm:pt>
    <dgm:pt modelId="{DA658159-5A17-471D-B5F5-79BC7D5C16F4}" type="parTrans" cxnId="{EA00B7C0-8126-4AAB-B561-65DB8CC979A4}">
      <dgm:prSet/>
      <dgm:spPr/>
      <dgm:t>
        <a:bodyPr/>
        <a:lstStyle/>
        <a:p>
          <a:endParaRPr lang="es-CO"/>
        </a:p>
      </dgm:t>
    </dgm:pt>
    <dgm:pt modelId="{A975B2B8-6483-4897-BEFB-8B68C812028E}" type="sibTrans" cxnId="{EA00B7C0-8126-4AAB-B561-65DB8CC979A4}">
      <dgm:prSet/>
      <dgm:spPr/>
      <dgm:t>
        <a:bodyPr/>
        <a:lstStyle/>
        <a:p>
          <a:endParaRPr lang="es-CO"/>
        </a:p>
      </dgm:t>
    </dgm:pt>
    <dgm:pt modelId="{ECCC8860-8AB9-4E95-A159-4C5A44A33A62}">
      <dgm:prSet phldrT="[Texto]"/>
      <dgm:spPr/>
      <dgm:t>
        <a:bodyPr/>
        <a:lstStyle/>
        <a:p>
          <a:r>
            <a:rPr lang="es-CO" dirty="0" smtClean="0"/>
            <a:t>Deberes</a:t>
          </a:r>
          <a:endParaRPr lang="es-CO" dirty="0"/>
        </a:p>
      </dgm:t>
    </dgm:pt>
    <dgm:pt modelId="{9F0CDAD2-D7CC-4A30-A30D-5B80ACE3D892}" type="parTrans" cxnId="{0C3A841B-F164-4942-876D-BE6027EFBA0B}">
      <dgm:prSet/>
      <dgm:spPr/>
      <dgm:t>
        <a:bodyPr/>
        <a:lstStyle/>
        <a:p>
          <a:endParaRPr lang="es-CO"/>
        </a:p>
      </dgm:t>
    </dgm:pt>
    <dgm:pt modelId="{A9747E63-7FA0-4D98-8C1E-989D22E5B7A2}" type="sibTrans" cxnId="{0C3A841B-F164-4942-876D-BE6027EFBA0B}">
      <dgm:prSet/>
      <dgm:spPr/>
      <dgm:t>
        <a:bodyPr/>
        <a:lstStyle/>
        <a:p>
          <a:endParaRPr lang="es-CO"/>
        </a:p>
      </dgm:t>
    </dgm:pt>
    <dgm:pt modelId="{9D36907A-1B28-4285-9231-ADB2E8F6C2B6}">
      <dgm:prSet/>
      <dgm:spPr/>
      <dgm:t>
        <a:bodyPr/>
        <a:lstStyle/>
        <a:p>
          <a:endParaRPr lang="es-CO" dirty="0"/>
        </a:p>
      </dgm:t>
    </dgm:pt>
    <dgm:pt modelId="{BA6AA097-66F0-4ED3-8E2F-D9C0F78E2C0A}" type="parTrans" cxnId="{E0EE1E3E-E619-4A83-8B1F-6786CE1CD444}">
      <dgm:prSet/>
      <dgm:spPr/>
      <dgm:t>
        <a:bodyPr/>
        <a:lstStyle/>
        <a:p>
          <a:endParaRPr lang="es-CO"/>
        </a:p>
      </dgm:t>
    </dgm:pt>
    <dgm:pt modelId="{7A1426C6-D2BB-4DC9-A11E-76418CD5C526}" type="sibTrans" cxnId="{E0EE1E3E-E619-4A83-8B1F-6786CE1CD444}">
      <dgm:prSet/>
      <dgm:spPr/>
      <dgm:t>
        <a:bodyPr/>
        <a:lstStyle/>
        <a:p>
          <a:endParaRPr lang="es-CO"/>
        </a:p>
      </dgm:t>
    </dgm:pt>
    <dgm:pt modelId="{F5E771E1-285A-42F0-B417-74A5095456E9}" type="pres">
      <dgm:prSet presAssocID="{5FE5481C-5182-4F47-963E-3D675F90517C}" presName="list" presStyleCnt="0">
        <dgm:presLayoutVars>
          <dgm:dir/>
          <dgm:animLvl val="lvl"/>
        </dgm:presLayoutVars>
      </dgm:prSet>
      <dgm:spPr/>
      <dgm:t>
        <a:bodyPr/>
        <a:lstStyle/>
        <a:p>
          <a:endParaRPr lang="es-CO"/>
        </a:p>
      </dgm:t>
    </dgm:pt>
    <dgm:pt modelId="{CC8D55D6-BE4D-484D-A1DE-78DDD58AF1DC}" type="pres">
      <dgm:prSet presAssocID="{C3B2C159-3DBA-4B8F-9A7F-B3A8D7D75588}" presName="posSpace" presStyleCnt="0"/>
      <dgm:spPr/>
    </dgm:pt>
    <dgm:pt modelId="{0A26F4AD-D6ED-4388-B9A9-52BF852DFC27}" type="pres">
      <dgm:prSet presAssocID="{C3B2C159-3DBA-4B8F-9A7F-B3A8D7D75588}" presName="vertFlow" presStyleCnt="0"/>
      <dgm:spPr/>
    </dgm:pt>
    <dgm:pt modelId="{475ED923-1CAB-4AA8-B27E-CD98D019F25C}" type="pres">
      <dgm:prSet presAssocID="{C3B2C159-3DBA-4B8F-9A7F-B3A8D7D75588}" presName="topSpace" presStyleCnt="0"/>
      <dgm:spPr/>
    </dgm:pt>
    <dgm:pt modelId="{878F15BD-5725-462A-9761-03F840511978}" type="pres">
      <dgm:prSet presAssocID="{C3B2C159-3DBA-4B8F-9A7F-B3A8D7D75588}" presName="firstComp" presStyleCnt="0"/>
      <dgm:spPr/>
    </dgm:pt>
    <dgm:pt modelId="{C1B78727-16A7-467D-919E-8B6651C08E00}" type="pres">
      <dgm:prSet presAssocID="{C3B2C159-3DBA-4B8F-9A7F-B3A8D7D75588}" presName="firstChild" presStyleLbl="bgAccFollowNode1" presStyleIdx="0" presStyleCnt="2" custAng="10800000" custFlipVert="1" custScaleX="122952" custScaleY="24287" custLinFactNeighborX="-29576" custLinFactNeighborY="-85987"/>
      <dgm:spPr/>
      <dgm:t>
        <a:bodyPr/>
        <a:lstStyle/>
        <a:p>
          <a:endParaRPr lang="es-CO"/>
        </a:p>
      </dgm:t>
    </dgm:pt>
    <dgm:pt modelId="{9E9C9FED-F7DE-4DAD-8B59-8056069C9965}" type="pres">
      <dgm:prSet presAssocID="{C3B2C159-3DBA-4B8F-9A7F-B3A8D7D75588}" presName="firstChildTx" presStyleLbl="bgAccFollowNode1" presStyleIdx="0" presStyleCnt="2">
        <dgm:presLayoutVars>
          <dgm:bulletEnabled val="1"/>
        </dgm:presLayoutVars>
      </dgm:prSet>
      <dgm:spPr/>
      <dgm:t>
        <a:bodyPr/>
        <a:lstStyle/>
        <a:p>
          <a:endParaRPr lang="es-CO"/>
        </a:p>
      </dgm:t>
    </dgm:pt>
    <dgm:pt modelId="{D80B568B-A63C-475A-839C-73564B8AEBD8}" type="pres">
      <dgm:prSet presAssocID="{C3B2C159-3DBA-4B8F-9A7F-B3A8D7D75588}" presName="negSpace" presStyleCnt="0"/>
      <dgm:spPr/>
    </dgm:pt>
    <dgm:pt modelId="{DE4F2D98-D688-4A1D-AF8C-91CA7E292F53}" type="pres">
      <dgm:prSet presAssocID="{C3B2C159-3DBA-4B8F-9A7F-B3A8D7D75588}" presName="circle" presStyleLbl="node1" presStyleIdx="0" presStyleCnt="2" custScaleX="56726" custScaleY="60438" custLinFactNeighborX="-37110" custLinFactNeighborY="-33855"/>
      <dgm:spPr/>
      <dgm:t>
        <a:bodyPr/>
        <a:lstStyle/>
        <a:p>
          <a:endParaRPr lang="es-CO"/>
        </a:p>
      </dgm:t>
    </dgm:pt>
    <dgm:pt modelId="{58BB3D6D-52B0-4008-82F1-2FEAF543401A}" type="pres">
      <dgm:prSet presAssocID="{A975B2B8-6483-4897-BEFB-8B68C812028E}" presName="transSpace" presStyleCnt="0"/>
      <dgm:spPr/>
    </dgm:pt>
    <dgm:pt modelId="{8150385E-530A-47E0-B8AA-6D979FBEBDF2}" type="pres">
      <dgm:prSet presAssocID="{ECCC8860-8AB9-4E95-A159-4C5A44A33A62}" presName="posSpace" presStyleCnt="0"/>
      <dgm:spPr/>
    </dgm:pt>
    <dgm:pt modelId="{A3D222BB-3468-4166-83D8-DE8D0788A89F}" type="pres">
      <dgm:prSet presAssocID="{ECCC8860-8AB9-4E95-A159-4C5A44A33A62}" presName="vertFlow" presStyleCnt="0"/>
      <dgm:spPr/>
    </dgm:pt>
    <dgm:pt modelId="{4E33EE3C-A297-4649-8CF5-49DA2F8A7AFE}" type="pres">
      <dgm:prSet presAssocID="{ECCC8860-8AB9-4E95-A159-4C5A44A33A62}" presName="topSpace" presStyleCnt="0"/>
      <dgm:spPr/>
    </dgm:pt>
    <dgm:pt modelId="{9C319AB0-E609-4528-8791-0E618595A409}" type="pres">
      <dgm:prSet presAssocID="{ECCC8860-8AB9-4E95-A159-4C5A44A33A62}" presName="firstComp" presStyleCnt="0"/>
      <dgm:spPr/>
    </dgm:pt>
    <dgm:pt modelId="{27C87F67-9B98-4CD8-B9B6-472A582A0F8F}" type="pres">
      <dgm:prSet presAssocID="{ECCC8860-8AB9-4E95-A159-4C5A44A33A62}" presName="firstChild" presStyleLbl="bgAccFollowNode1" presStyleIdx="1" presStyleCnt="2" custFlipVert="1" custScaleX="123565" custScaleY="30441" custLinFactNeighborX="-30232" custLinFactNeighborY="-87037"/>
      <dgm:spPr/>
      <dgm:t>
        <a:bodyPr/>
        <a:lstStyle/>
        <a:p>
          <a:endParaRPr lang="es-CO"/>
        </a:p>
      </dgm:t>
    </dgm:pt>
    <dgm:pt modelId="{DF482DD1-B028-4601-86C9-9E9612F2826A}" type="pres">
      <dgm:prSet presAssocID="{ECCC8860-8AB9-4E95-A159-4C5A44A33A62}" presName="firstChildTx" presStyleLbl="bgAccFollowNode1" presStyleIdx="1" presStyleCnt="2">
        <dgm:presLayoutVars>
          <dgm:bulletEnabled val="1"/>
        </dgm:presLayoutVars>
      </dgm:prSet>
      <dgm:spPr/>
      <dgm:t>
        <a:bodyPr/>
        <a:lstStyle/>
        <a:p>
          <a:endParaRPr lang="es-CO"/>
        </a:p>
      </dgm:t>
    </dgm:pt>
    <dgm:pt modelId="{A56ADAF7-B9D2-472D-8175-56ACE35BBD9D}" type="pres">
      <dgm:prSet presAssocID="{ECCC8860-8AB9-4E95-A159-4C5A44A33A62}" presName="negSpace" presStyleCnt="0"/>
      <dgm:spPr/>
    </dgm:pt>
    <dgm:pt modelId="{00639069-3560-4629-973F-97C7D30CF23E}" type="pres">
      <dgm:prSet presAssocID="{ECCC8860-8AB9-4E95-A159-4C5A44A33A62}" presName="circle" presStyleLbl="node1" presStyleIdx="1" presStyleCnt="2" custScaleX="64651" custScaleY="59278" custLinFactNeighborX="-15744" custLinFactNeighborY="-28584"/>
      <dgm:spPr/>
      <dgm:t>
        <a:bodyPr/>
        <a:lstStyle/>
        <a:p>
          <a:endParaRPr lang="es-CO"/>
        </a:p>
      </dgm:t>
    </dgm:pt>
  </dgm:ptLst>
  <dgm:cxnLst>
    <dgm:cxn modelId="{AE7DC69E-92A5-4DFE-9922-CF305FE522B4}" type="presOf" srcId="{9D36907A-1B28-4285-9231-ADB2E8F6C2B6}" destId="{C1B78727-16A7-467D-919E-8B6651C08E00}" srcOrd="0" destOrd="0" presId="urn:microsoft.com/office/officeart/2005/8/layout/hList9"/>
    <dgm:cxn modelId="{C84B4545-AB34-4584-823D-7FA44AC143C4}" type="presOf" srcId="{5FE5481C-5182-4F47-963E-3D675F90517C}" destId="{F5E771E1-285A-42F0-B417-74A5095456E9}" srcOrd="0" destOrd="0" presId="urn:microsoft.com/office/officeart/2005/8/layout/hList9"/>
    <dgm:cxn modelId="{0C3A841B-F164-4942-876D-BE6027EFBA0B}" srcId="{5FE5481C-5182-4F47-963E-3D675F90517C}" destId="{ECCC8860-8AB9-4E95-A159-4C5A44A33A62}" srcOrd="1" destOrd="0" parTransId="{9F0CDAD2-D7CC-4A30-A30D-5B80ACE3D892}" sibTransId="{A9747E63-7FA0-4D98-8C1E-989D22E5B7A2}"/>
    <dgm:cxn modelId="{427A473B-04EE-46A8-BF67-20343CADEA87}" type="presOf" srcId="{9D36907A-1B28-4285-9231-ADB2E8F6C2B6}" destId="{9E9C9FED-F7DE-4DAD-8B59-8056069C9965}" srcOrd="1" destOrd="0" presId="urn:microsoft.com/office/officeart/2005/8/layout/hList9"/>
    <dgm:cxn modelId="{648A318C-0C23-4CF9-8022-A450A7364507}" type="presOf" srcId="{ECCC8860-8AB9-4E95-A159-4C5A44A33A62}" destId="{00639069-3560-4629-973F-97C7D30CF23E}" srcOrd="0" destOrd="0" presId="urn:microsoft.com/office/officeart/2005/8/layout/hList9"/>
    <dgm:cxn modelId="{E0EE1E3E-E619-4A83-8B1F-6786CE1CD444}" srcId="{C3B2C159-3DBA-4B8F-9A7F-B3A8D7D75588}" destId="{9D36907A-1B28-4285-9231-ADB2E8F6C2B6}" srcOrd="0" destOrd="0" parTransId="{BA6AA097-66F0-4ED3-8E2F-D9C0F78E2C0A}" sibTransId="{7A1426C6-D2BB-4DC9-A11E-76418CD5C526}"/>
    <dgm:cxn modelId="{15B102B8-B0CB-4D51-A546-897D43453ED6}" type="presOf" srcId="{C3B2C159-3DBA-4B8F-9A7F-B3A8D7D75588}" destId="{DE4F2D98-D688-4A1D-AF8C-91CA7E292F53}" srcOrd="0" destOrd="0" presId="urn:microsoft.com/office/officeart/2005/8/layout/hList9"/>
    <dgm:cxn modelId="{EA00B7C0-8126-4AAB-B561-65DB8CC979A4}" srcId="{5FE5481C-5182-4F47-963E-3D675F90517C}" destId="{C3B2C159-3DBA-4B8F-9A7F-B3A8D7D75588}" srcOrd="0" destOrd="0" parTransId="{DA658159-5A17-471D-B5F5-79BC7D5C16F4}" sibTransId="{A975B2B8-6483-4897-BEFB-8B68C812028E}"/>
    <dgm:cxn modelId="{2FD07EBD-56E3-4073-B8AE-93AAE009D300}" type="presParOf" srcId="{F5E771E1-285A-42F0-B417-74A5095456E9}" destId="{CC8D55D6-BE4D-484D-A1DE-78DDD58AF1DC}" srcOrd="0" destOrd="0" presId="urn:microsoft.com/office/officeart/2005/8/layout/hList9"/>
    <dgm:cxn modelId="{87E6585E-61A7-4AD1-B2A2-700150C7E4E8}" type="presParOf" srcId="{F5E771E1-285A-42F0-B417-74A5095456E9}" destId="{0A26F4AD-D6ED-4388-B9A9-52BF852DFC27}" srcOrd="1" destOrd="0" presId="urn:microsoft.com/office/officeart/2005/8/layout/hList9"/>
    <dgm:cxn modelId="{D352C349-8BB3-44D3-8009-EC8D623E9409}" type="presParOf" srcId="{0A26F4AD-D6ED-4388-B9A9-52BF852DFC27}" destId="{475ED923-1CAB-4AA8-B27E-CD98D019F25C}" srcOrd="0" destOrd="0" presId="urn:microsoft.com/office/officeart/2005/8/layout/hList9"/>
    <dgm:cxn modelId="{DC8A4833-9EA0-458D-BC48-FCDD656C919C}" type="presParOf" srcId="{0A26F4AD-D6ED-4388-B9A9-52BF852DFC27}" destId="{878F15BD-5725-462A-9761-03F840511978}" srcOrd="1" destOrd="0" presId="urn:microsoft.com/office/officeart/2005/8/layout/hList9"/>
    <dgm:cxn modelId="{C5C39637-5DFA-4771-A756-8B79540A8420}" type="presParOf" srcId="{878F15BD-5725-462A-9761-03F840511978}" destId="{C1B78727-16A7-467D-919E-8B6651C08E00}" srcOrd="0" destOrd="0" presId="urn:microsoft.com/office/officeart/2005/8/layout/hList9"/>
    <dgm:cxn modelId="{C9AC3AA2-55BC-487E-8079-1FD7BFC44F2B}" type="presParOf" srcId="{878F15BD-5725-462A-9761-03F840511978}" destId="{9E9C9FED-F7DE-4DAD-8B59-8056069C9965}" srcOrd="1" destOrd="0" presId="urn:microsoft.com/office/officeart/2005/8/layout/hList9"/>
    <dgm:cxn modelId="{51FA3BAA-2A0E-4DA1-B733-C00E3EA0F6F4}" type="presParOf" srcId="{F5E771E1-285A-42F0-B417-74A5095456E9}" destId="{D80B568B-A63C-475A-839C-73564B8AEBD8}" srcOrd="2" destOrd="0" presId="urn:microsoft.com/office/officeart/2005/8/layout/hList9"/>
    <dgm:cxn modelId="{2625805D-6286-4E6D-A917-D499DEB2EE99}" type="presParOf" srcId="{F5E771E1-285A-42F0-B417-74A5095456E9}" destId="{DE4F2D98-D688-4A1D-AF8C-91CA7E292F53}" srcOrd="3" destOrd="0" presId="urn:microsoft.com/office/officeart/2005/8/layout/hList9"/>
    <dgm:cxn modelId="{208CCAF5-5EB4-437D-B28E-9A489B8D187E}" type="presParOf" srcId="{F5E771E1-285A-42F0-B417-74A5095456E9}" destId="{58BB3D6D-52B0-4008-82F1-2FEAF543401A}" srcOrd="4" destOrd="0" presId="urn:microsoft.com/office/officeart/2005/8/layout/hList9"/>
    <dgm:cxn modelId="{5FD59775-DFC5-4755-B356-CA5C869C6BF3}" type="presParOf" srcId="{F5E771E1-285A-42F0-B417-74A5095456E9}" destId="{8150385E-530A-47E0-B8AA-6D979FBEBDF2}" srcOrd="5" destOrd="0" presId="urn:microsoft.com/office/officeart/2005/8/layout/hList9"/>
    <dgm:cxn modelId="{F4932A00-606C-410E-9AD7-F04B022BB5FB}" type="presParOf" srcId="{F5E771E1-285A-42F0-B417-74A5095456E9}" destId="{A3D222BB-3468-4166-83D8-DE8D0788A89F}" srcOrd="6" destOrd="0" presId="urn:microsoft.com/office/officeart/2005/8/layout/hList9"/>
    <dgm:cxn modelId="{69256A39-1086-444F-B40C-EA9CC8A2D969}" type="presParOf" srcId="{A3D222BB-3468-4166-83D8-DE8D0788A89F}" destId="{4E33EE3C-A297-4649-8CF5-49DA2F8A7AFE}" srcOrd="0" destOrd="0" presId="urn:microsoft.com/office/officeart/2005/8/layout/hList9"/>
    <dgm:cxn modelId="{FA210622-A34E-4109-A685-C7A26E509E0B}" type="presParOf" srcId="{A3D222BB-3468-4166-83D8-DE8D0788A89F}" destId="{9C319AB0-E609-4528-8791-0E618595A409}" srcOrd="1" destOrd="0" presId="urn:microsoft.com/office/officeart/2005/8/layout/hList9"/>
    <dgm:cxn modelId="{0F4EB92E-2A2A-4D57-AADC-613AF8CFDC50}" type="presParOf" srcId="{9C319AB0-E609-4528-8791-0E618595A409}" destId="{27C87F67-9B98-4CD8-B9B6-472A582A0F8F}" srcOrd="0" destOrd="0" presId="urn:microsoft.com/office/officeart/2005/8/layout/hList9"/>
    <dgm:cxn modelId="{B1C721C6-5C5D-44C7-9185-5981D9F85938}" type="presParOf" srcId="{9C319AB0-E609-4528-8791-0E618595A409}" destId="{DF482DD1-B028-4601-86C9-9E9612F2826A}" srcOrd="1" destOrd="0" presId="urn:microsoft.com/office/officeart/2005/8/layout/hList9"/>
    <dgm:cxn modelId="{CEBF14CF-4BAB-4CBB-858E-B45D703892F9}" type="presParOf" srcId="{F5E771E1-285A-42F0-B417-74A5095456E9}" destId="{A56ADAF7-B9D2-472D-8175-56ACE35BBD9D}" srcOrd="7" destOrd="0" presId="urn:microsoft.com/office/officeart/2005/8/layout/hList9"/>
    <dgm:cxn modelId="{303BD234-F251-4D15-A345-737DAA6011C0}" type="presParOf" srcId="{F5E771E1-285A-42F0-B417-74A5095456E9}" destId="{00639069-3560-4629-973F-97C7D30CF23E}"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E5481C-5182-4F47-963E-3D675F90517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CO"/>
        </a:p>
      </dgm:t>
    </dgm:pt>
    <dgm:pt modelId="{C3B2C159-3DBA-4B8F-9A7F-B3A8D7D75588}">
      <dgm:prSet phldrT="[Texto]"/>
      <dgm:spPr/>
      <dgm:t>
        <a:bodyPr/>
        <a:lstStyle/>
        <a:p>
          <a:r>
            <a:rPr lang="es-CO" dirty="0" smtClean="0"/>
            <a:t>Derechos </a:t>
          </a:r>
          <a:endParaRPr lang="es-CO" dirty="0"/>
        </a:p>
      </dgm:t>
    </dgm:pt>
    <dgm:pt modelId="{DA658159-5A17-471D-B5F5-79BC7D5C16F4}" type="parTrans" cxnId="{EA00B7C0-8126-4AAB-B561-65DB8CC979A4}">
      <dgm:prSet/>
      <dgm:spPr/>
      <dgm:t>
        <a:bodyPr/>
        <a:lstStyle/>
        <a:p>
          <a:endParaRPr lang="es-CO"/>
        </a:p>
      </dgm:t>
    </dgm:pt>
    <dgm:pt modelId="{A975B2B8-6483-4897-BEFB-8B68C812028E}" type="sibTrans" cxnId="{EA00B7C0-8126-4AAB-B561-65DB8CC979A4}">
      <dgm:prSet/>
      <dgm:spPr/>
      <dgm:t>
        <a:bodyPr/>
        <a:lstStyle/>
        <a:p>
          <a:endParaRPr lang="es-CO"/>
        </a:p>
      </dgm:t>
    </dgm:pt>
    <dgm:pt modelId="{ECCC8860-8AB9-4E95-A159-4C5A44A33A62}">
      <dgm:prSet phldrT="[Texto]"/>
      <dgm:spPr/>
      <dgm:t>
        <a:bodyPr/>
        <a:lstStyle/>
        <a:p>
          <a:r>
            <a:rPr lang="es-CO" dirty="0" smtClean="0"/>
            <a:t>Deberes</a:t>
          </a:r>
          <a:endParaRPr lang="es-CO" dirty="0"/>
        </a:p>
      </dgm:t>
    </dgm:pt>
    <dgm:pt modelId="{9F0CDAD2-D7CC-4A30-A30D-5B80ACE3D892}" type="parTrans" cxnId="{0C3A841B-F164-4942-876D-BE6027EFBA0B}">
      <dgm:prSet/>
      <dgm:spPr/>
      <dgm:t>
        <a:bodyPr/>
        <a:lstStyle/>
        <a:p>
          <a:endParaRPr lang="es-CO"/>
        </a:p>
      </dgm:t>
    </dgm:pt>
    <dgm:pt modelId="{A9747E63-7FA0-4D98-8C1E-989D22E5B7A2}" type="sibTrans" cxnId="{0C3A841B-F164-4942-876D-BE6027EFBA0B}">
      <dgm:prSet/>
      <dgm:spPr/>
      <dgm:t>
        <a:bodyPr/>
        <a:lstStyle/>
        <a:p>
          <a:endParaRPr lang="es-CO"/>
        </a:p>
      </dgm:t>
    </dgm:pt>
    <dgm:pt modelId="{9D36907A-1B28-4285-9231-ADB2E8F6C2B6}">
      <dgm:prSet/>
      <dgm:spPr/>
      <dgm:t>
        <a:bodyPr/>
        <a:lstStyle/>
        <a:p>
          <a:endParaRPr lang="es-CO" dirty="0"/>
        </a:p>
      </dgm:t>
    </dgm:pt>
    <dgm:pt modelId="{BA6AA097-66F0-4ED3-8E2F-D9C0F78E2C0A}" type="parTrans" cxnId="{E0EE1E3E-E619-4A83-8B1F-6786CE1CD444}">
      <dgm:prSet/>
      <dgm:spPr/>
      <dgm:t>
        <a:bodyPr/>
        <a:lstStyle/>
        <a:p>
          <a:endParaRPr lang="es-CO"/>
        </a:p>
      </dgm:t>
    </dgm:pt>
    <dgm:pt modelId="{7A1426C6-D2BB-4DC9-A11E-76418CD5C526}" type="sibTrans" cxnId="{E0EE1E3E-E619-4A83-8B1F-6786CE1CD444}">
      <dgm:prSet/>
      <dgm:spPr/>
      <dgm:t>
        <a:bodyPr/>
        <a:lstStyle/>
        <a:p>
          <a:endParaRPr lang="es-CO"/>
        </a:p>
      </dgm:t>
    </dgm:pt>
    <dgm:pt modelId="{F5E771E1-285A-42F0-B417-74A5095456E9}" type="pres">
      <dgm:prSet presAssocID="{5FE5481C-5182-4F47-963E-3D675F90517C}" presName="list" presStyleCnt="0">
        <dgm:presLayoutVars>
          <dgm:dir/>
          <dgm:animLvl val="lvl"/>
        </dgm:presLayoutVars>
      </dgm:prSet>
      <dgm:spPr/>
      <dgm:t>
        <a:bodyPr/>
        <a:lstStyle/>
        <a:p>
          <a:endParaRPr lang="es-CO"/>
        </a:p>
      </dgm:t>
    </dgm:pt>
    <dgm:pt modelId="{CC8D55D6-BE4D-484D-A1DE-78DDD58AF1DC}" type="pres">
      <dgm:prSet presAssocID="{C3B2C159-3DBA-4B8F-9A7F-B3A8D7D75588}" presName="posSpace" presStyleCnt="0"/>
      <dgm:spPr/>
    </dgm:pt>
    <dgm:pt modelId="{0A26F4AD-D6ED-4388-B9A9-52BF852DFC27}" type="pres">
      <dgm:prSet presAssocID="{C3B2C159-3DBA-4B8F-9A7F-B3A8D7D75588}" presName="vertFlow" presStyleCnt="0"/>
      <dgm:spPr/>
    </dgm:pt>
    <dgm:pt modelId="{475ED923-1CAB-4AA8-B27E-CD98D019F25C}" type="pres">
      <dgm:prSet presAssocID="{C3B2C159-3DBA-4B8F-9A7F-B3A8D7D75588}" presName="topSpace" presStyleCnt="0"/>
      <dgm:spPr/>
    </dgm:pt>
    <dgm:pt modelId="{878F15BD-5725-462A-9761-03F840511978}" type="pres">
      <dgm:prSet presAssocID="{C3B2C159-3DBA-4B8F-9A7F-B3A8D7D75588}" presName="firstComp" presStyleCnt="0"/>
      <dgm:spPr/>
    </dgm:pt>
    <dgm:pt modelId="{C1B78727-16A7-467D-919E-8B6651C08E00}" type="pres">
      <dgm:prSet presAssocID="{C3B2C159-3DBA-4B8F-9A7F-B3A8D7D75588}" presName="firstChild" presStyleLbl="bgAccFollowNode1" presStyleIdx="0" presStyleCnt="2" custAng="10800000" custFlipVert="1" custScaleX="122952" custScaleY="24287" custLinFactNeighborX="-29576" custLinFactNeighborY="-85987"/>
      <dgm:spPr/>
      <dgm:t>
        <a:bodyPr/>
        <a:lstStyle/>
        <a:p>
          <a:endParaRPr lang="es-CO"/>
        </a:p>
      </dgm:t>
    </dgm:pt>
    <dgm:pt modelId="{9E9C9FED-F7DE-4DAD-8B59-8056069C9965}" type="pres">
      <dgm:prSet presAssocID="{C3B2C159-3DBA-4B8F-9A7F-B3A8D7D75588}" presName="firstChildTx" presStyleLbl="bgAccFollowNode1" presStyleIdx="0" presStyleCnt="2">
        <dgm:presLayoutVars>
          <dgm:bulletEnabled val="1"/>
        </dgm:presLayoutVars>
      </dgm:prSet>
      <dgm:spPr/>
      <dgm:t>
        <a:bodyPr/>
        <a:lstStyle/>
        <a:p>
          <a:endParaRPr lang="es-CO"/>
        </a:p>
      </dgm:t>
    </dgm:pt>
    <dgm:pt modelId="{D80B568B-A63C-475A-839C-73564B8AEBD8}" type="pres">
      <dgm:prSet presAssocID="{C3B2C159-3DBA-4B8F-9A7F-B3A8D7D75588}" presName="negSpace" presStyleCnt="0"/>
      <dgm:spPr/>
    </dgm:pt>
    <dgm:pt modelId="{DE4F2D98-D688-4A1D-AF8C-91CA7E292F53}" type="pres">
      <dgm:prSet presAssocID="{C3B2C159-3DBA-4B8F-9A7F-B3A8D7D75588}" presName="circle" presStyleLbl="node1" presStyleIdx="0" presStyleCnt="2" custScaleX="56726" custScaleY="60438" custLinFactNeighborX="-37110" custLinFactNeighborY="-33855"/>
      <dgm:spPr/>
      <dgm:t>
        <a:bodyPr/>
        <a:lstStyle/>
        <a:p>
          <a:endParaRPr lang="es-CO"/>
        </a:p>
      </dgm:t>
    </dgm:pt>
    <dgm:pt modelId="{58BB3D6D-52B0-4008-82F1-2FEAF543401A}" type="pres">
      <dgm:prSet presAssocID="{A975B2B8-6483-4897-BEFB-8B68C812028E}" presName="transSpace" presStyleCnt="0"/>
      <dgm:spPr/>
    </dgm:pt>
    <dgm:pt modelId="{8150385E-530A-47E0-B8AA-6D979FBEBDF2}" type="pres">
      <dgm:prSet presAssocID="{ECCC8860-8AB9-4E95-A159-4C5A44A33A62}" presName="posSpace" presStyleCnt="0"/>
      <dgm:spPr/>
    </dgm:pt>
    <dgm:pt modelId="{A3D222BB-3468-4166-83D8-DE8D0788A89F}" type="pres">
      <dgm:prSet presAssocID="{ECCC8860-8AB9-4E95-A159-4C5A44A33A62}" presName="vertFlow" presStyleCnt="0"/>
      <dgm:spPr/>
    </dgm:pt>
    <dgm:pt modelId="{4E33EE3C-A297-4649-8CF5-49DA2F8A7AFE}" type="pres">
      <dgm:prSet presAssocID="{ECCC8860-8AB9-4E95-A159-4C5A44A33A62}" presName="topSpace" presStyleCnt="0"/>
      <dgm:spPr/>
    </dgm:pt>
    <dgm:pt modelId="{9C319AB0-E609-4528-8791-0E618595A409}" type="pres">
      <dgm:prSet presAssocID="{ECCC8860-8AB9-4E95-A159-4C5A44A33A62}" presName="firstComp" presStyleCnt="0"/>
      <dgm:spPr/>
    </dgm:pt>
    <dgm:pt modelId="{27C87F67-9B98-4CD8-B9B6-472A582A0F8F}" type="pres">
      <dgm:prSet presAssocID="{ECCC8860-8AB9-4E95-A159-4C5A44A33A62}" presName="firstChild" presStyleLbl="bgAccFollowNode1" presStyleIdx="1" presStyleCnt="2" custFlipVert="1" custScaleX="123565" custScaleY="30441" custLinFactY="-1875" custLinFactNeighborX="-33357" custLinFactNeighborY="-100000"/>
      <dgm:spPr/>
      <dgm:t>
        <a:bodyPr/>
        <a:lstStyle/>
        <a:p>
          <a:endParaRPr lang="es-CO"/>
        </a:p>
      </dgm:t>
    </dgm:pt>
    <dgm:pt modelId="{DF482DD1-B028-4601-86C9-9E9612F2826A}" type="pres">
      <dgm:prSet presAssocID="{ECCC8860-8AB9-4E95-A159-4C5A44A33A62}" presName="firstChildTx" presStyleLbl="bgAccFollowNode1" presStyleIdx="1" presStyleCnt="2">
        <dgm:presLayoutVars>
          <dgm:bulletEnabled val="1"/>
        </dgm:presLayoutVars>
      </dgm:prSet>
      <dgm:spPr/>
      <dgm:t>
        <a:bodyPr/>
        <a:lstStyle/>
        <a:p>
          <a:endParaRPr lang="es-CO"/>
        </a:p>
      </dgm:t>
    </dgm:pt>
    <dgm:pt modelId="{A56ADAF7-B9D2-472D-8175-56ACE35BBD9D}" type="pres">
      <dgm:prSet presAssocID="{ECCC8860-8AB9-4E95-A159-4C5A44A33A62}" presName="negSpace" presStyleCnt="0"/>
      <dgm:spPr/>
    </dgm:pt>
    <dgm:pt modelId="{00639069-3560-4629-973F-97C7D30CF23E}" type="pres">
      <dgm:prSet presAssocID="{ECCC8860-8AB9-4E95-A159-4C5A44A33A62}" presName="circle" presStyleLbl="node1" presStyleIdx="1" presStyleCnt="2" custScaleX="64651" custScaleY="59278" custLinFactNeighborX="-30986" custLinFactNeighborY="-27129"/>
      <dgm:spPr/>
      <dgm:t>
        <a:bodyPr/>
        <a:lstStyle/>
        <a:p>
          <a:endParaRPr lang="es-CO"/>
        </a:p>
      </dgm:t>
    </dgm:pt>
  </dgm:ptLst>
  <dgm:cxnLst>
    <dgm:cxn modelId="{3654846A-827F-4BD8-862D-6D0D4E59B340}" type="presOf" srcId="{5FE5481C-5182-4F47-963E-3D675F90517C}" destId="{F5E771E1-285A-42F0-B417-74A5095456E9}" srcOrd="0" destOrd="0" presId="urn:microsoft.com/office/officeart/2005/8/layout/hList9"/>
    <dgm:cxn modelId="{EA00B7C0-8126-4AAB-B561-65DB8CC979A4}" srcId="{5FE5481C-5182-4F47-963E-3D675F90517C}" destId="{C3B2C159-3DBA-4B8F-9A7F-B3A8D7D75588}" srcOrd="0" destOrd="0" parTransId="{DA658159-5A17-471D-B5F5-79BC7D5C16F4}" sibTransId="{A975B2B8-6483-4897-BEFB-8B68C812028E}"/>
    <dgm:cxn modelId="{E0EE1E3E-E619-4A83-8B1F-6786CE1CD444}" srcId="{C3B2C159-3DBA-4B8F-9A7F-B3A8D7D75588}" destId="{9D36907A-1B28-4285-9231-ADB2E8F6C2B6}" srcOrd="0" destOrd="0" parTransId="{BA6AA097-66F0-4ED3-8E2F-D9C0F78E2C0A}" sibTransId="{7A1426C6-D2BB-4DC9-A11E-76418CD5C526}"/>
    <dgm:cxn modelId="{0C3A841B-F164-4942-876D-BE6027EFBA0B}" srcId="{5FE5481C-5182-4F47-963E-3D675F90517C}" destId="{ECCC8860-8AB9-4E95-A159-4C5A44A33A62}" srcOrd="1" destOrd="0" parTransId="{9F0CDAD2-D7CC-4A30-A30D-5B80ACE3D892}" sibTransId="{A9747E63-7FA0-4D98-8C1E-989D22E5B7A2}"/>
    <dgm:cxn modelId="{75ED196F-77FA-4F49-A327-22EEB6CE38AB}" type="presOf" srcId="{ECCC8860-8AB9-4E95-A159-4C5A44A33A62}" destId="{00639069-3560-4629-973F-97C7D30CF23E}" srcOrd="0" destOrd="0" presId="urn:microsoft.com/office/officeart/2005/8/layout/hList9"/>
    <dgm:cxn modelId="{6CE6DB1A-D843-4949-BAA4-CA365EA3DF2F}" type="presOf" srcId="{9D36907A-1B28-4285-9231-ADB2E8F6C2B6}" destId="{C1B78727-16A7-467D-919E-8B6651C08E00}" srcOrd="0" destOrd="0" presId="urn:microsoft.com/office/officeart/2005/8/layout/hList9"/>
    <dgm:cxn modelId="{AA12D069-A3BD-4386-80B3-FF3A73792197}" type="presOf" srcId="{9D36907A-1B28-4285-9231-ADB2E8F6C2B6}" destId="{9E9C9FED-F7DE-4DAD-8B59-8056069C9965}" srcOrd="1" destOrd="0" presId="urn:microsoft.com/office/officeart/2005/8/layout/hList9"/>
    <dgm:cxn modelId="{1162E0EA-91A5-4808-A25A-249031816E30}" type="presOf" srcId="{C3B2C159-3DBA-4B8F-9A7F-B3A8D7D75588}" destId="{DE4F2D98-D688-4A1D-AF8C-91CA7E292F53}" srcOrd="0" destOrd="0" presId="urn:microsoft.com/office/officeart/2005/8/layout/hList9"/>
    <dgm:cxn modelId="{97E06FE5-9A9C-4A4A-A380-329AE27933F3}" type="presParOf" srcId="{F5E771E1-285A-42F0-B417-74A5095456E9}" destId="{CC8D55D6-BE4D-484D-A1DE-78DDD58AF1DC}" srcOrd="0" destOrd="0" presId="urn:microsoft.com/office/officeart/2005/8/layout/hList9"/>
    <dgm:cxn modelId="{55084A0D-3692-4CD8-A64D-855280E1E274}" type="presParOf" srcId="{F5E771E1-285A-42F0-B417-74A5095456E9}" destId="{0A26F4AD-D6ED-4388-B9A9-52BF852DFC27}" srcOrd="1" destOrd="0" presId="urn:microsoft.com/office/officeart/2005/8/layout/hList9"/>
    <dgm:cxn modelId="{A32B378F-DF94-422A-A961-F7BF0157F520}" type="presParOf" srcId="{0A26F4AD-D6ED-4388-B9A9-52BF852DFC27}" destId="{475ED923-1CAB-4AA8-B27E-CD98D019F25C}" srcOrd="0" destOrd="0" presId="urn:microsoft.com/office/officeart/2005/8/layout/hList9"/>
    <dgm:cxn modelId="{15A35D99-FBAA-4BD2-BBE0-EE854C15C933}" type="presParOf" srcId="{0A26F4AD-D6ED-4388-B9A9-52BF852DFC27}" destId="{878F15BD-5725-462A-9761-03F840511978}" srcOrd="1" destOrd="0" presId="urn:microsoft.com/office/officeart/2005/8/layout/hList9"/>
    <dgm:cxn modelId="{BF6F4253-4388-40FC-992D-D7368D15C666}" type="presParOf" srcId="{878F15BD-5725-462A-9761-03F840511978}" destId="{C1B78727-16A7-467D-919E-8B6651C08E00}" srcOrd="0" destOrd="0" presId="urn:microsoft.com/office/officeart/2005/8/layout/hList9"/>
    <dgm:cxn modelId="{DEBDD049-BE92-41CA-8615-ABC42DD591DA}" type="presParOf" srcId="{878F15BD-5725-462A-9761-03F840511978}" destId="{9E9C9FED-F7DE-4DAD-8B59-8056069C9965}" srcOrd="1" destOrd="0" presId="urn:microsoft.com/office/officeart/2005/8/layout/hList9"/>
    <dgm:cxn modelId="{11DDB003-CC4F-44B4-9FEC-4FFD5110FED0}" type="presParOf" srcId="{F5E771E1-285A-42F0-B417-74A5095456E9}" destId="{D80B568B-A63C-475A-839C-73564B8AEBD8}" srcOrd="2" destOrd="0" presId="urn:microsoft.com/office/officeart/2005/8/layout/hList9"/>
    <dgm:cxn modelId="{237FC0CC-CBD5-48AB-85CD-EAC77B2896E2}" type="presParOf" srcId="{F5E771E1-285A-42F0-B417-74A5095456E9}" destId="{DE4F2D98-D688-4A1D-AF8C-91CA7E292F53}" srcOrd="3" destOrd="0" presId="urn:microsoft.com/office/officeart/2005/8/layout/hList9"/>
    <dgm:cxn modelId="{1E22C1D3-C974-4762-969A-C38F82D7EEB5}" type="presParOf" srcId="{F5E771E1-285A-42F0-B417-74A5095456E9}" destId="{58BB3D6D-52B0-4008-82F1-2FEAF543401A}" srcOrd="4" destOrd="0" presId="urn:microsoft.com/office/officeart/2005/8/layout/hList9"/>
    <dgm:cxn modelId="{E8704E82-994A-4765-A498-5E42F4199F45}" type="presParOf" srcId="{F5E771E1-285A-42F0-B417-74A5095456E9}" destId="{8150385E-530A-47E0-B8AA-6D979FBEBDF2}" srcOrd="5" destOrd="0" presId="urn:microsoft.com/office/officeart/2005/8/layout/hList9"/>
    <dgm:cxn modelId="{FAC2391A-56C6-4456-8342-1D852C80DECF}" type="presParOf" srcId="{F5E771E1-285A-42F0-B417-74A5095456E9}" destId="{A3D222BB-3468-4166-83D8-DE8D0788A89F}" srcOrd="6" destOrd="0" presId="urn:microsoft.com/office/officeart/2005/8/layout/hList9"/>
    <dgm:cxn modelId="{62E0CA45-B65E-4321-9DF9-3897388B01E7}" type="presParOf" srcId="{A3D222BB-3468-4166-83D8-DE8D0788A89F}" destId="{4E33EE3C-A297-4649-8CF5-49DA2F8A7AFE}" srcOrd="0" destOrd="0" presId="urn:microsoft.com/office/officeart/2005/8/layout/hList9"/>
    <dgm:cxn modelId="{526883E6-946B-4FD0-B5DF-8C24F5A04E3C}" type="presParOf" srcId="{A3D222BB-3468-4166-83D8-DE8D0788A89F}" destId="{9C319AB0-E609-4528-8791-0E618595A409}" srcOrd="1" destOrd="0" presId="urn:microsoft.com/office/officeart/2005/8/layout/hList9"/>
    <dgm:cxn modelId="{5753B7A7-13C8-4AE5-8B93-6B0C5C370CF3}" type="presParOf" srcId="{9C319AB0-E609-4528-8791-0E618595A409}" destId="{27C87F67-9B98-4CD8-B9B6-472A582A0F8F}" srcOrd="0" destOrd="0" presId="urn:microsoft.com/office/officeart/2005/8/layout/hList9"/>
    <dgm:cxn modelId="{50490797-6801-4B77-9C89-1EEBD420EF96}" type="presParOf" srcId="{9C319AB0-E609-4528-8791-0E618595A409}" destId="{DF482DD1-B028-4601-86C9-9E9612F2826A}" srcOrd="1" destOrd="0" presId="urn:microsoft.com/office/officeart/2005/8/layout/hList9"/>
    <dgm:cxn modelId="{9F483883-1418-404A-9EEA-D5084B7E146D}" type="presParOf" srcId="{F5E771E1-285A-42F0-B417-74A5095456E9}" destId="{A56ADAF7-B9D2-472D-8175-56ACE35BBD9D}" srcOrd="7" destOrd="0" presId="urn:microsoft.com/office/officeart/2005/8/layout/hList9"/>
    <dgm:cxn modelId="{DB260A6D-F192-47C1-B655-E7FBA091BD52}" type="presParOf" srcId="{F5E771E1-285A-42F0-B417-74A5095456E9}" destId="{00639069-3560-4629-973F-97C7D30CF23E}"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E5481C-5182-4F47-963E-3D675F90517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CO"/>
        </a:p>
      </dgm:t>
    </dgm:pt>
    <dgm:pt modelId="{C3B2C159-3DBA-4B8F-9A7F-B3A8D7D75588}">
      <dgm:prSet phldrT="[Texto]"/>
      <dgm:spPr/>
      <dgm:t>
        <a:bodyPr/>
        <a:lstStyle/>
        <a:p>
          <a:r>
            <a:rPr lang="es-CO" dirty="0" smtClean="0"/>
            <a:t>Derechos </a:t>
          </a:r>
          <a:endParaRPr lang="es-CO" dirty="0"/>
        </a:p>
      </dgm:t>
    </dgm:pt>
    <dgm:pt modelId="{DA658159-5A17-471D-B5F5-79BC7D5C16F4}" type="parTrans" cxnId="{EA00B7C0-8126-4AAB-B561-65DB8CC979A4}">
      <dgm:prSet/>
      <dgm:spPr/>
      <dgm:t>
        <a:bodyPr/>
        <a:lstStyle/>
        <a:p>
          <a:endParaRPr lang="es-CO"/>
        </a:p>
      </dgm:t>
    </dgm:pt>
    <dgm:pt modelId="{A975B2B8-6483-4897-BEFB-8B68C812028E}" type="sibTrans" cxnId="{EA00B7C0-8126-4AAB-B561-65DB8CC979A4}">
      <dgm:prSet/>
      <dgm:spPr/>
      <dgm:t>
        <a:bodyPr/>
        <a:lstStyle/>
        <a:p>
          <a:endParaRPr lang="es-CO"/>
        </a:p>
      </dgm:t>
    </dgm:pt>
    <dgm:pt modelId="{ECCC8860-8AB9-4E95-A159-4C5A44A33A62}">
      <dgm:prSet phldrT="[Texto]"/>
      <dgm:spPr/>
      <dgm:t>
        <a:bodyPr/>
        <a:lstStyle/>
        <a:p>
          <a:r>
            <a:rPr lang="es-CO" dirty="0" smtClean="0"/>
            <a:t>Deberes</a:t>
          </a:r>
          <a:endParaRPr lang="es-CO" dirty="0"/>
        </a:p>
      </dgm:t>
    </dgm:pt>
    <dgm:pt modelId="{9F0CDAD2-D7CC-4A30-A30D-5B80ACE3D892}" type="parTrans" cxnId="{0C3A841B-F164-4942-876D-BE6027EFBA0B}">
      <dgm:prSet/>
      <dgm:spPr/>
      <dgm:t>
        <a:bodyPr/>
        <a:lstStyle/>
        <a:p>
          <a:endParaRPr lang="es-CO"/>
        </a:p>
      </dgm:t>
    </dgm:pt>
    <dgm:pt modelId="{A9747E63-7FA0-4D98-8C1E-989D22E5B7A2}" type="sibTrans" cxnId="{0C3A841B-F164-4942-876D-BE6027EFBA0B}">
      <dgm:prSet/>
      <dgm:spPr/>
      <dgm:t>
        <a:bodyPr/>
        <a:lstStyle/>
        <a:p>
          <a:endParaRPr lang="es-CO"/>
        </a:p>
      </dgm:t>
    </dgm:pt>
    <dgm:pt modelId="{9D36907A-1B28-4285-9231-ADB2E8F6C2B6}">
      <dgm:prSet/>
      <dgm:spPr/>
      <dgm:t>
        <a:bodyPr/>
        <a:lstStyle/>
        <a:p>
          <a:endParaRPr lang="es-CO" dirty="0"/>
        </a:p>
      </dgm:t>
    </dgm:pt>
    <dgm:pt modelId="{BA6AA097-66F0-4ED3-8E2F-D9C0F78E2C0A}" type="parTrans" cxnId="{E0EE1E3E-E619-4A83-8B1F-6786CE1CD444}">
      <dgm:prSet/>
      <dgm:spPr/>
      <dgm:t>
        <a:bodyPr/>
        <a:lstStyle/>
        <a:p>
          <a:endParaRPr lang="es-CO"/>
        </a:p>
      </dgm:t>
    </dgm:pt>
    <dgm:pt modelId="{7A1426C6-D2BB-4DC9-A11E-76418CD5C526}" type="sibTrans" cxnId="{E0EE1E3E-E619-4A83-8B1F-6786CE1CD444}">
      <dgm:prSet/>
      <dgm:spPr/>
      <dgm:t>
        <a:bodyPr/>
        <a:lstStyle/>
        <a:p>
          <a:endParaRPr lang="es-CO"/>
        </a:p>
      </dgm:t>
    </dgm:pt>
    <dgm:pt modelId="{F5E771E1-285A-42F0-B417-74A5095456E9}" type="pres">
      <dgm:prSet presAssocID="{5FE5481C-5182-4F47-963E-3D675F90517C}" presName="list" presStyleCnt="0">
        <dgm:presLayoutVars>
          <dgm:dir/>
          <dgm:animLvl val="lvl"/>
        </dgm:presLayoutVars>
      </dgm:prSet>
      <dgm:spPr/>
      <dgm:t>
        <a:bodyPr/>
        <a:lstStyle/>
        <a:p>
          <a:endParaRPr lang="es-CO"/>
        </a:p>
      </dgm:t>
    </dgm:pt>
    <dgm:pt modelId="{CC8D55D6-BE4D-484D-A1DE-78DDD58AF1DC}" type="pres">
      <dgm:prSet presAssocID="{C3B2C159-3DBA-4B8F-9A7F-B3A8D7D75588}" presName="posSpace" presStyleCnt="0"/>
      <dgm:spPr/>
    </dgm:pt>
    <dgm:pt modelId="{0A26F4AD-D6ED-4388-B9A9-52BF852DFC27}" type="pres">
      <dgm:prSet presAssocID="{C3B2C159-3DBA-4B8F-9A7F-B3A8D7D75588}" presName="vertFlow" presStyleCnt="0"/>
      <dgm:spPr/>
    </dgm:pt>
    <dgm:pt modelId="{475ED923-1CAB-4AA8-B27E-CD98D019F25C}" type="pres">
      <dgm:prSet presAssocID="{C3B2C159-3DBA-4B8F-9A7F-B3A8D7D75588}" presName="topSpace" presStyleCnt="0"/>
      <dgm:spPr/>
    </dgm:pt>
    <dgm:pt modelId="{878F15BD-5725-462A-9761-03F840511978}" type="pres">
      <dgm:prSet presAssocID="{C3B2C159-3DBA-4B8F-9A7F-B3A8D7D75588}" presName="firstComp" presStyleCnt="0"/>
      <dgm:spPr/>
    </dgm:pt>
    <dgm:pt modelId="{C1B78727-16A7-467D-919E-8B6651C08E00}" type="pres">
      <dgm:prSet presAssocID="{C3B2C159-3DBA-4B8F-9A7F-B3A8D7D75588}" presName="firstChild" presStyleLbl="bgAccFollowNode1" presStyleIdx="0" presStyleCnt="2" custAng="10800000" custFlipVert="1" custScaleX="122952" custScaleY="24287" custLinFactNeighborX="-29576" custLinFactNeighborY="-85987"/>
      <dgm:spPr/>
      <dgm:t>
        <a:bodyPr/>
        <a:lstStyle/>
        <a:p>
          <a:endParaRPr lang="es-CO"/>
        </a:p>
      </dgm:t>
    </dgm:pt>
    <dgm:pt modelId="{9E9C9FED-F7DE-4DAD-8B59-8056069C9965}" type="pres">
      <dgm:prSet presAssocID="{C3B2C159-3DBA-4B8F-9A7F-B3A8D7D75588}" presName="firstChildTx" presStyleLbl="bgAccFollowNode1" presStyleIdx="0" presStyleCnt="2">
        <dgm:presLayoutVars>
          <dgm:bulletEnabled val="1"/>
        </dgm:presLayoutVars>
      </dgm:prSet>
      <dgm:spPr/>
      <dgm:t>
        <a:bodyPr/>
        <a:lstStyle/>
        <a:p>
          <a:endParaRPr lang="es-CO"/>
        </a:p>
      </dgm:t>
    </dgm:pt>
    <dgm:pt modelId="{D80B568B-A63C-475A-839C-73564B8AEBD8}" type="pres">
      <dgm:prSet presAssocID="{C3B2C159-3DBA-4B8F-9A7F-B3A8D7D75588}" presName="negSpace" presStyleCnt="0"/>
      <dgm:spPr/>
    </dgm:pt>
    <dgm:pt modelId="{DE4F2D98-D688-4A1D-AF8C-91CA7E292F53}" type="pres">
      <dgm:prSet presAssocID="{C3B2C159-3DBA-4B8F-9A7F-B3A8D7D75588}" presName="circle" presStyleLbl="node1" presStyleIdx="0" presStyleCnt="2" custScaleX="56726" custScaleY="52126" custLinFactNeighborX="-37110" custLinFactNeighborY="-33855"/>
      <dgm:spPr/>
      <dgm:t>
        <a:bodyPr/>
        <a:lstStyle/>
        <a:p>
          <a:endParaRPr lang="es-CO"/>
        </a:p>
      </dgm:t>
    </dgm:pt>
    <dgm:pt modelId="{58BB3D6D-52B0-4008-82F1-2FEAF543401A}" type="pres">
      <dgm:prSet presAssocID="{A975B2B8-6483-4897-BEFB-8B68C812028E}" presName="transSpace" presStyleCnt="0"/>
      <dgm:spPr/>
    </dgm:pt>
    <dgm:pt modelId="{8150385E-530A-47E0-B8AA-6D979FBEBDF2}" type="pres">
      <dgm:prSet presAssocID="{ECCC8860-8AB9-4E95-A159-4C5A44A33A62}" presName="posSpace" presStyleCnt="0"/>
      <dgm:spPr/>
    </dgm:pt>
    <dgm:pt modelId="{A3D222BB-3468-4166-83D8-DE8D0788A89F}" type="pres">
      <dgm:prSet presAssocID="{ECCC8860-8AB9-4E95-A159-4C5A44A33A62}" presName="vertFlow" presStyleCnt="0"/>
      <dgm:spPr/>
    </dgm:pt>
    <dgm:pt modelId="{4E33EE3C-A297-4649-8CF5-49DA2F8A7AFE}" type="pres">
      <dgm:prSet presAssocID="{ECCC8860-8AB9-4E95-A159-4C5A44A33A62}" presName="topSpace" presStyleCnt="0"/>
      <dgm:spPr/>
    </dgm:pt>
    <dgm:pt modelId="{9C319AB0-E609-4528-8791-0E618595A409}" type="pres">
      <dgm:prSet presAssocID="{ECCC8860-8AB9-4E95-A159-4C5A44A33A62}" presName="firstComp" presStyleCnt="0"/>
      <dgm:spPr/>
    </dgm:pt>
    <dgm:pt modelId="{27C87F67-9B98-4CD8-B9B6-472A582A0F8F}" type="pres">
      <dgm:prSet presAssocID="{ECCC8860-8AB9-4E95-A159-4C5A44A33A62}" presName="firstChild" presStyleLbl="bgAccFollowNode1" presStyleIdx="1" presStyleCnt="2" custFlipVert="1" custScaleX="123565" custScaleY="30441" custLinFactY="-1875" custLinFactNeighborX="-33649" custLinFactNeighborY="-100000"/>
      <dgm:spPr/>
      <dgm:t>
        <a:bodyPr/>
        <a:lstStyle/>
        <a:p>
          <a:endParaRPr lang="es-CO"/>
        </a:p>
      </dgm:t>
    </dgm:pt>
    <dgm:pt modelId="{DF482DD1-B028-4601-86C9-9E9612F2826A}" type="pres">
      <dgm:prSet presAssocID="{ECCC8860-8AB9-4E95-A159-4C5A44A33A62}" presName="firstChildTx" presStyleLbl="bgAccFollowNode1" presStyleIdx="1" presStyleCnt="2">
        <dgm:presLayoutVars>
          <dgm:bulletEnabled val="1"/>
        </dgm:presLayoutVars>
      </dgm:prSet>
      <dgm:spPr/>
      <dgm:t>
        <a:bodyPr/>
        <a:lstStyle/>
        <a:p>
          <a:endParaRPr lang="es-CO"/>
        </a:p>
      </dgm:t>
    </dgm:pt>
    <dgm:pt modelId="{A56ADAF7-B9D2-472D-8175-56ACE35BBD9D}" type="pres">
      <dgm:prSet presAssocID="{ECCC8860-8AB9-4E95-A159-4C5A44A33A62}" presName="negSpace" presStyleCnt="0"/>
      <dgm:spPr/>
    </dgm:pt>
    <dgm:pt modelId="{00639069-3560-4629-973F-97C7D30CF23E}" type="pres">
      <dgm:prSet presAssocID="{ECCC8860-8AB9-4E95-A159-4C5A44A33A62}" presName="circle" presStyleLbl="node1" presStyleIdx="1" presStyleCnt="2" custScaleX="64130" custScaleY="53902" custLinFactNeighborX="-37326" custLinFactNeighborY="-26881"/>
      <dgm:spPr/>
      <dgm:t>
        <a:bodyPr/>
        <a:lstStyle/>
        <a:p>
          <a:endParaRPr lang="es-CO"/>
        </a:p>
      </dgm:t>
    </dgm:pt>
  </dgm:ptLst>
  <dgm:cxnLst>
    <dgm:cxn modelId="{61DAA3EB-B5F9-4644-9EEE-7EEBC62B1017}" type="presOf" srcId="{9D36907A-1B28-4285-9231-ADB2E8F6C2B6}" destId="{9E9C9FED-F7DE-4DAD-8B59-8056069C9965}" srcOrd="1" destOrd="0" presId="urn:microsoft.com/office/officeart/2005/8/layout/hList9"/>
    <dgm:cxn modelId="{EA019B52-5A1B-418B-882F-96163D2DE933}" type="presOf" srcId="{5FE5481C-5182-4F47-963E-3D675F90517C}" destId="{F5E771E1-285A-42F0-B417-74A5095456E9}" srcOrd="0" destOrd="0" presId="urn:microsoft.com/office/officeart/2005/8/layout/hList9"/>
    <dgm:cxn modelId="{4E0B57A5-8B2D-416E-8B1B-FD73D96BFAD0}" type="presOf" srcId="{9D36907A-1B28-4285-9231-ADB2E8F6C2B6}" destId="{C1B78727-16A7-467D-919E-8B6651C08E00}" srcOrd="0" destOrd="0" presId="urn:microsoft.com/office/officeart/2005/8/layout/hList9"/>
    <dgm:cxn modelId="{EA00B7C0-8126-4AAB-B561-65DB8CC979A4}" srcId="{5FE5481C-5182-4F47-963E-3D675F90517C}" destId="{C3B2C159-3DBA-4B8F-9A7F-B3A8D7D75588}" srcOrd="0" destOrd="0" parTransId="{DA658159-5A17-471D-B5F5-79BC7D5C16F4}" sibTransId="{A975B2B8-6483-4897-BEFB-8B68C812028E}"/>
    <dgm:cxn modelId="{26C3675C-0BBD-41BB-8C15-6E5282E7AB75}" type="presOf" srcId="{ECCC8860-8AB9-4E95-A159-4C5A44A33A62}" destId="{00639069-3560-4629-973F-97C7D30CF23E}" srcOrd="0" destOrd="0" presId="urn:microsoft.com/office/officeart/2005/8/layout/hList9"/>
    <dgm:cxn modelId="{E0EE1E3E-E619-4A83-8B1F-6786CE1CD444}" srcId="{C3B2C159-3DBA-4B8F-9A7F-B3A8D7D75588}" destId="{9D36907A-1B28-4285-9231-ADB2E8F6C2B6}" srcOrd="0" destOrd="0" parTransId="{BA6AA097-66F0-4ED3-8E2F-D9C0F78E2C0A}" sibTransId="{7A1426C6-D2BB-4DC9-A11E-76418CD5C526}"/>
    <dgm:cxn modelId="{0C3A841B-F164-4942-876D-BE6027EFBA0B}" srcId="{5FE5481C-5182-4F47-963E-3D675F90517C}" destId="{ECCC8860-8AB9-4E95-A159-4C5A44A33A62}" srcOrd="1" destOrd="0" parTransId="{9F0CDAD2-D7CC-4A30-A30D-5B80ACE3D892}" sibTransId="{A9747E63-7FA0-4D98-8C1E-989D22E5B7A2}"/>
    <dgm:cxn modelId="{6F234CD1-670D-4EE1-8995-6B838DCD620C}" type="presOf" srcId="{C3B2C159-3DBA-4B8F-9A7F-B3A8D7D75588}" destId="{DE4F2D98-D688-4A1D-AF8C-91CA7E292F53}" srcOrd="0" destOrd="0" presId="urn:microsoft.com/office/officeart/2005/8/layout/hList9"/>
    <dgm:cxn modelId="{2BABF58C-3C84-4DDC-8B56-A4843E9B889D}" type="presParOf" srcId="{F5E771E1-285A-42F0-B417-74A5095456E9}" destId="{CC8D55D6-BE4D-484D-A1DE-78DDD58AF1DC}" srcOrd="0" destOrd="0" presId="urn:microsoft.com/office/officeart/2005/8/layout/hList9"/>
    <dgm:cxn modelId="{1BB9BE44-AD38-46E1-8282-5BCF3CBC80BD}" type="presParOf" srcId="{F5E771E1-285A-42F0-B417-74A5095456E9}" destId="{0A26F4AD-D6ED-4388-B9A9-52BF852DFC27}" srcOrd="1" destOrd="0" presId="urn:microsoft.com/office/officeart/2005/8/layout/hList9"/>
    <dgm:cxn modelId="{30C97953-A8DB-4209-B321-10B9A095BEEA}" type="presParOf" srcId="{0A26F4AD-D6ED-4388-B9A9-52BF852DFC27}" destId="{475ED923-1CAB-4AA8-B27E-CD98D019F25C}" srcOrd="0" destOrd="0" presId="urn:microsoft.com/office/officeart/2005/8/layout/hList9"/>
    <dgm:cxn modelId="{F2352384-2277-43A0-A4DD-9B42113F3269}" type="presParOf" srcId="{0A26F4AD-D6ED-4388-B9A9-52BF852DFC27}" destId="{878F15BD-5725-462A-9761-03F840511978}" srcOrd="1" destOrd="0" presId="urn:microsoft.com/office/officeart/2005/8/layout/hList9"/>
    <dgm:cxn modelId="{FE1D0202-47FC-4E82-A0C2-0EC6097EEE7B}" type="presParOf" srcId="{878F15BD-5725-462A-9761-03F840511978}" destId="{C1B78727-16A7-467D-919E-8B6651C08E00}" srcOrd="0" destOrd="0" presId="urn:microsoft.com/office/officeart/2005/8/layout/hList9"/>
    <dgm:cxn modelId="{82D14FAF-AFA1-41A6-BC8D-4E573562AFBB}" type="presParOf" srcId="{878F15BD-5725-462A-9761-03F840511978}" destId="{9E9C9FED-F7DE-4DAD-8B59-8056069C9965}" srcOrd="1" destOrd="0" presId="urn:microsoft.com/office/officeart/2005/8/layout/hList9"/>
    <dgm:cxn modelId="{E8314370-1E8D-4925-961A-5978EF9E96B0}" type="presParOf" srcId="{F5E771E1-285A-42F0-B417-74A5095456E9}" destId="{D80B568B-A63C-475A-839C-73564B8AEBD8}" srcOrd="2" destOrd="0" presId="urn:microsoft.com/office/officeart/2005/8/layout/hList9"/>
    <dgm:cxn modelId="{F863E361-698F-4389-9FEB-61331D1D7F4A}" type="presParOf" srcId="{F5E771E1-285A-42F0-B417-74A5095456E9}" destId="{DE4F2D98-D688-4A1D-AF8C-91CA7E292F53}" srcOrd="3" destOrd="0" presId="urn:microsoft.com/office/officeart/2005/8/layout/hList9"/>
    <dgm:cxn modelId="{9B7C1ED9-84C6-4A5B-8BDA-755E42566857}" type="presParOf" srcId="{F5E771E1-285A-42F0-B417-74A5095456E9}" destId="{58BB3D6D-52B0-4008-82F1-2FEAF543401A}" srcOrd="4" destOrd="0" presId="urn:microsoft.com/office/officeart/2005/8/layout/hList9"/>
    <dgm:cxn modelId="{5B77524D-A92B-4C2A-BA66-5F2A4EE41F29}" type="presParOf" srcId="{F5E771E1-285A-42F0-B417-74A5095456E9}" destId="{8150385E-530A-47E0-B8AA-6D979FBEBDF2}" srcOrd="5" destOrd="0" presId="urn:microsoft.com/office/officeart/2005/8/layout/hList9"/>
    <dgm:cxn modelId="{FDAF3862-BDFA-4E6A-8C4C-EEA0E5A97864}" type="presParOf" srcId="{F5E771E1-285A-42F0-B417-74A5095456E9}" destId="{A3D222BB-3468-4166-83D8-DE8D0788A89F}" srcOrd="6" destOrd="0" presId="urn:microsoft.com/office/officeart/2005/8/layout/hList9"/>
    <dgm:cxn modelId="{3E38B20A-087F-4FEF-BAEC-DFB2823EF301}" type="presParOf" srcId="{A3D222BB-3468-4166-83D8-DE8D0788A89F}" destId="{4E33EE3C-A297-4649-8CF5-49DA2F8A7AFE}" srcOrd="0" destOrd="0" presId="urn:microsoft.com/office/officeart/2005/8/layout/hList9"/>
    <dgm:cxn modelId="{FE282A79-F5CC-412E-8237-1A9239594151}" type="presParOf" srcId="{A3D222BB-3468-4166-83D8-DE8D0788A89F}" destId="{9C319AB0-E609-4528-8791-0E618595A409}" srcOrd="1" destOrd="0" presId="urn:microsoft.com/office/officeart/2005/8/layout/hList9"/>
    <dgm:cxn modelId="{8BCBDCCC-0527-4C27-9BD3-9A068E716413}" type="presParOf" srcId="{9C319AB0-E609-4528-8791-0E618595A409}" destId="{27C87F67-9B98-4CD8-B9B6-472A582A0F8F}" srcOrd="0" destOrd="0" presId="urn:microsoft.com/office/officeart/2005/8/layout/hList9"/>
    <dgm:cxn modelId="{4B8F371D-49EF-4038-A62E-5B3C79912593}" type="presParOf" srcId="{9C319AB0-E609-4528-8791-0E618595A409}" destId="{DF482DD1-B028-4601-86C9-9E9612F2826A}" srcOrd="1" destOrd="0" presId="urn:microsoft.com/office/officeart/2005/8/layout/hList9"/>
    <dgm:cxn modelId="{03CFAFB6-106A-406E-A2CE-3C5636F5FC54}" type="presParOf" srcId="{F5E771E1-285A-42F0-B417-74A5095456E9}" destId="{A56ADAF7-B9D2-472D-8175-56ACE35BBD9D}" srcOrd="7" destOrd="0" presId="urn:microsoft.com/office/officeart/2005/8/layout/hList9"/>
    <dgm:cxn modelId="{B3328082-1F2D-4135-932A-420A571EEAC4}" type="presParOf" srcId="{F5E771E1-285A-42F0-B417-74A5095456E9}" destId="{00639069-3560-4629-973F-97C7D30CF23E}"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23AEC-7D34-4B24-A715-60AB8F9B15AB}">
      <dsp:nvSpPr>
        <dsp:cNvPr id="0" name=""/>
        <dsp:cNvSpPr/>
      </dsp:nvSpPr>
      <dsp:spPr>
        <a:xfrm>
          <a:off x="363066" y="1038726"/>
          <a:ext cx="4177655" cy="2000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just" defTabSz="711200">
            <a:lnSpc>
              <a:spcPct val="90000"/>
            </a:lnSpc>
            <a:spcBef>
              <a:spcPct val="0"/>
            </a:spcBef>
            <a:spcAft>
              <a:spcPct val="35000"/>
            </a:spcAft>
          </a:pPr>
          <a:r>
            <a:rPr lang="es-CO" sz="1600" b="0" i="0" kern="1200" dirty="0" smtClean="0"/>
            <a:t>(</a:t>
          </a:r>
          <a:r>
            <a:rPr lang="es-CO" sz="1400" b="0" i="0" kern="1200" dirty="0" smtClean="0">
              <a:latin typeface="Arial" pitchFamily="34" charset="0"/>
              <a:cs typeface="Arial" pitchFamily="34" charset="0"/>
            </a:rPr>
            <a:t>RAE, 2014), define interdisciplinariedad como “ el trabajo por un mismo objetivo que se realiza con la cooperación de varias disciplinas”.</a:t>
          </a:r>
        </a:p>
        <a:p>
          <a:pPr lvl="0" algn="just" defTabSz="711200">
            <a:lnSpc>
              <a:spcPct val="90000"/>
            </a:lnSpc>
            <a:spcBef>
              <a:spcPct val="0"/>
            </a:spcBef>
            <a:spcAft>
              <a:spcPct val="35000"/>
            </a:spcAft>
          </a:pPr>
          <a:r>
            <a:rPr lang="es-CO" sz="1400" b="0" i="0" kern="1200" dirty="0" smtClean="0">
              <a:latin typeface="Arial" pitchFamily="34" charset="0"/>
              <a:cs typeface="Arial" pitchFamily="34" charset="0"/>
            </a:rPr>
            <a:t>Según </a:t>
          </a:r>
          <a:r>
            <a:rPr lang="es-CO" sz="1400" b="0" i="0" kern="1200" dirty="0" err="1" smtClean="0">
              <a:latin typeface="Arial" pitchFamily="34" charset="0"/>
              <a:cs typeface="Arial" pitchFamily="34" charset="0"/>
            </a:rPr>
            <a:t>Ander-Egg</a:t>
          </a:r>
          <a:r>
            <a:rPr lang="es-CO" sz="1400" b="0" i="0" kern="1200" dirty="0" smtClean="0">
              <a:latin typeface="Arial" pitchFamily="34" charset="0"/>
              <a:cs typeface="Arial" pitchFamily="34" charset="0"/>
            </a:rPr>
            <a:t>, “se puede concebir la interdisciplinariedad como la tarea realizada por un grupo de profesionales de diferente campos que trabajan juntos sobre un mismo objeto o un mismo problema”</a:t>
          </a:r>
          <a:endParaRPr lang="es-CO" sz="1400" kern="1200" dirty="0">
            <a:latin typeface="Arial" pitchFamily="34" charset="0"/>
            <a:cs typeface="Arial" pitchFamily="34" charset="0"/>
          </a:endParaRPr>
        </a:p>
      </dsp:txBody>
      <dsp:txXfrm>
        <a:off x="1031491" y="1038726"/>
        <a:ext cx="3509230" cy="2000520"/>
      </dsp:txXfrm>
    </dsp:sp>
    <dsp:sp modelId="{71D55D8C-48AE-42AF-8355-E236FD918DF2}">
      <dsp:nvSpPr>
        <dsp:cNvPr id="0" name=""/>
        <dsp:cNvSpPr/>
      </dsp:nvSpPr>
      <dsp:spPr>
        <a:xfrm>
          <a:off x="492775" y="245063"/>
          <a:ext cx="3663664" cy="741263"/>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CO" sz="2000" b="1" i="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Interdisciplinariedad</a:t>
          </a:r>
          <a:endParaRPr lang="es-CO" sz="2000" b="1" i="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1029306" y="353618"/>
        <a:ext cx="2590602" cy="524153"/>
      </dsp:txXfrm>
    </dsp:sp>
    <dsp:sp modelId="{8308C99F-F91E-4632-AE57-E4F57BEFB69A}">
      <dsp:nvSpPr>
        <dsp:cNvPr id="0" name=""/>
        <dsp:cNvSpPr/>
      </dsp:nvSpPr>
      <dsp:spPr>
        <a:xfrm>
          <a:off x="5595887" y="1127492"/>
          <a:ext cx="3995034" cy="16772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just" defTabSz="622300">
            <a:lnSpc>
              <a:spcPct val="90000"/>
            </a:lnSpc>
            <a:spcBef>
              <a:spcPct val="0"/>
            </a:spcBef>
            <a:spcAft>
              <a:spcPct val="35000"/>
            </a:spcAft>
          </a:pPr>
          <a:r>
            <a:rPr lang="es-CO" sz="1400" b="0" i="0" kern="1200" dirty="0" smtClean="0">
              <a:latin typeface="Arial" pitchFamily="34" charset="0"/>
              <a:cs typeface="Arial" pitchFamily="34" charset="0"/>
            </a:rPr>
            <a:t>La transdisciplinariedad, va más allá de la interdisciplinariedad, ya que borra los límites que existen entre las diferentes disciplinas que intervienen.</a:t>
          </a:r>
        </a:p>
        <a:p>
          <a:pPr lvl="0" algn="just" defTabSz="622300">
            <a:lnSpc>
              <a:spcPct val="90000"/>
            </a:lnSpc>
            <a:spcBef>
              <a:spcPct val="0"/>
            </a:spcBef>
            <a:spcAft>
              <a:spcPct val="35000"/>
            </a:spcAft>
          </a:pPr>
          <a:r>
            <a:rPr lang="es-CO" sz="1400" b="0" i="0" kern="1200" dirty="0" smtClean="0">
              <a:latin typeface="Arial" pitchFamily="34" charset="0"/>
              <a:cs typeface="Arial" pitchFamily="34" charset="0"/>
            </a:rPr>
            <a:t>Prima el bien común, por encima de las disciplinas esta el  SER HUMANO con sus necesidades y la búsqueda de nuestro apoyo.</a:t>
          </a:r>
          <a:endParaRPr lang="es-CO" sz="1400" b="0" i="0" kern="1200" dirty="0">
            <a:latin typeface="Arial" pitchFamily="34" charset="0"/>
            <a:cs typeface="Arial" pitchFamily="34" charset="0"/>
          </a:endParaRPr>
        </a:p>
      </dsp:txBody>
      <dsp:txXfrm>
        <a:off x="6235092" y="1127492"/>
        <a:ext cx="3355828" cy="1677212"/>
      </dsp:txXfrm>
    </dsp:sp>
    <dsp:sp modelId="{5600B0EF-5C8E-4CD4-9DEB-8B1010E743DB}">
      <dsp:nvSpPr>
        <dsp:cNvPr id="0" name=""/>
        <dsp:cNvSpPr/>
      </dsp:nvSpPr>
      <dsp:spPr>
        <a:xfrm>
          <a:off x="5699748" y="163821"/>
          <a:ext cx="3884360" cy="885542"/>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CO" sz="2000" b="1" i="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Transdisciplinariedad</a:t>
          </a:r>
          <a:endParaRPr lang="es-CO" sz="2000" b="1" i="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6268599" y="293506"/>
        <a:ext cx="2746658" cy="626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1D66E-7411-4C72-BD66-431D6E97EE48}">
      <dsp:nvSpPr>
        <dsp:cNvPr id="0" name=""/>
        <dsp:cNvSpPr/>
      </dsp:nvSpPr>
      <dsp:spPr>
        <a:xfrm>
          <a:off x="2579" y="333259"/>
          <a:ext cx="1284407" cy="128440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0685" tIns="13970" rIns="70685" bIns="13970" numCol="1" spcCol="1270" anchor="ctr" anchorCtr="0">
          <a:noAutofit/>
        </a:bodyPr>
        <a:lstStyle/>
        <a:p>
          <a:pPr lvl="0" algn="ctr" defTabSz="488950">
            <a:lnSpc>
              <a:spcPct val="90000"/>
            </a:lnSpc>
            <a:spcBef>
              <a:spcPct val="0"/>
            </a:spcBef>
            <a:spcAft>
              <a:spcPct val="35000"/>
            </a:spcAft>
          </a:pPr>
          <a:r>
            <a:rPr lang="es-CO" sz="1100" b="1" kern="1200" dirty="0" smtClean="0">
              <a:latin typeface="Arial" pitchFamily="34" charset="0"/>
              <a:cs typeface="Arial" pitchFamily="34" charset="0"/>
            </a:rPr>
            <a:t>Fisiatría</a:t>
          </a:r>
          <a:endParaRPr lang="es-CO" sz="1100" b="1" kern="1200" dirty="0">
            <a:latin typeface="Arial" pitchFamily="34" charset="0"/>
            <a:cs typeface="Arial" pitchFamily="34" charset="0"/>
          </a:endParaRPr>
        </a:p>
      </dsp:txBody>
      <dsp:txXfrm>
        <a:off x="190676" y="521356"/>
        <a:ext cx="908213" cy="908213"/>
      </dsp:txXfrm>
    </dsp:sp>
    <dsp:sp modelId="{B490BC29-98EB-45AB-B24F-7A08608F7F4B}">
      <dsp:nvSpPr>
        <dsp:cNvPr id="0" name=""/>
        <dsp:cNvSpPr/>
      </dsp:nvSpPr>
      <dsp:spPr>
        <a:xfrm>
          <a:off x="1030105" y="333259"/>
          <a:ext cx="1284407" cy="128440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0685" tIns="12700" rIns="70685" bIns="12700" numCol="1" spcCol="1270" anchor="ctr" anchorCtr="0">
          <a:noAutofit/>
        </a:bodyPr>
        <a:lstStyle/>
        <a:p>
          <a:pPr lvl="0" algn="ctr" defTabSz="444500">
            <a:lnSpc>
              <a:spcPct val="90000"/>
            </a:lnSpc>
            <a:spcBef>
              <a:spcPct val="0"/>
            </a:spcBef>
            <a:spcAft>
              <a:spcPct val="35000"/>
            </a:spcAft>
          </a:pPr>
          <a:r>
            <a:rPr lang="es-CO" sz="1000" b="1" kern="1200" dirty="0" smtClean="0">
              <a:latin typeface="Arial" pitchFamily="34" charset="0"/>
              <a:cs typeface="Arial" pitchFamily="34" charset="0"/>
            </a:rPr>
            <a:t>Terapia Ocupacional</a:t>
          </a:r>
          <a:endParaRPr lang="es-CO" sz="1000" b="1" kern="1200" dirty="0">
            <a:latin typeface="Arial" pitchFamily="34" charset="0"/>
            <a:cs typeface="Arial" pitchFamily="34" charset="0"/>
          </a:endParaRPr>
        </a:p>
      </dsp:txBody>
      <dsp:txXfrm>
        <a:off x="1218202" y="521356"/>
        <a:ext cx="908213" cy="908213"/>
      </dsp:txXfrm>
    </dsp:sp>
    <dsp:sp modelId="{2E1354E9-F96A-4462-8DC2-EB4DC194714F}">
      <dsp:nvSpPr>
        <dsp:cNvPr id="0" name=""/>
        <dsp:cNvSpPr/>
      </dsp:nvSpPr>
      <dsp:spPr>
        <a:xfrm>
          <a:off x="2057631" y="333259"/>
          <a:ext cx="1450635" cy="128440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0685" tIns="13970" rIns="70685" bIns="13970" numCol="1" spcCol="1270" anchor="ctr" anchorCtr="0">
          <a:noAutofit/>
        </a:bodyPr>
        <a:lstStyle/>
        <a:p>
          <a:pPr lvl="0" algn="ctr" defTabSz="488950">
            <a:lnSpc>
              <a:spcPct val="90000"/>
            </a:lnSpc>
            <a:spcBef>
              <a:spcPct val="0"/>
            </a:spcBef>
            <a:spcAft>
              <a:spcPct val="35000"/>
            </a:spcAft>
          </a:pPr>
          <a:r>
            <a:rPr lang="es-CO" sz="1100" b="1" kern="1200" dirty="0" smtClean="0">
              <a:latin typeface="Arial" pitchFamily="34" charset="0"/>
              <a:cs typeface="Arial" pitchFamily="34" charset="0"/>
            </a:rPr>
            <a:t>Fisioterapia</a:t>
          </a:r>
          <a:endParaRPr lang="es-CO" sz="1100" b="1" kern="1200" dirty="0">
            <a:latin typeface="Arial" pitchFamily="34" charset="0"/>
            <a:cs typeface="Arial" pitchFamily="34" charset="0"/>
          </a:endParaRPr>
        </a:p>
      </dsp:txBody>
      <dsp:txXfrm>
        <a:off x="2270072" y="521356"/>
        <a:ext cx="1025753" cy="908213"/>
      </dsp:txXfrm>
    </dsp:sp>
    <dsp:sp modelId="{759332CC-2D04-4389-A007-D5A946990880}">
      <dsp:nvSpPr>
        <dsp:cNvPr id="0" name=""/>
        <dsp:cNvSpPr/>
      </dsp:nvSpPr>
      <dsp:spPr>
        <a:xfrm>
          <a:off x="3251386" y="333259"/>
          <a:ext cx="1284407" cy="128440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0685" tIns="13970" rIns="70685" bIns="13970" numCol="1" spcCol="1270" anchor="ctr" anchorCtr="0">
          <a:noAutofit/>
        </a:bodyPr>
        <a:lstStyle/>
        <a:p>
          <a:pPr lvl="0" algn="ctr" defTabSz="488950">
            <a:lnSpc>
              <a:spcPct val="90000"/>
            </a:lnSpc>
            <a:spcBef>
              <a:spcPct val="0"/>
            </a:spcBef>
            <a:spcAft>
              <a:spcPct val="35000"/>
            </a:spcAft>
          </a:pPr>
          <a:r>
            <a:rPr lang="es-CO" sz="1100" b="1" kern="1200" dirty="0" smtClean="0">
              <a:latin typeface="Arial" pitchFamily="34" charset="0"/>
              <a:cs typeface="Arial" pitchFamily="34" charset="0"/>
            </a:rPr>
            <a:t>Psicología</a:t>
          </a:r>
          <a:endParaRPr lang="es-CO" sz="1100" b="1" kern="1200" dirty="0">
            <a:latin typeface="Arial" pitchFamily="34" charset="0"/>
            <a:cs typeface="Arial" pitchFamily="34" charset="0"/>
          </a:endParaRPr>
        </a:p>
      </dsp:txBody>
      <dsp:txXfrm>
        <a:off x="3439483" y="521356"/>
        <a:ext cx="908213" cy="908213"/>
      </dsp:txXfrm>
    </dsp:sp>
    <dsp:sp modelId="{E021A344-2F9C-41C2-90FC-C6E542077E38}">
      <dsp:nvSpPr>
        <dsp:cNvPr id="0" name=""/>
        <dsp:cNvSpPr/>
      </dsp:nvSpPr>
      <dsp:spPr>
        <a:xfrm>
          <a:off x="4278912" y="333259"/>
          <a:ext cx="1284407" cy="1284407"/>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0685" tIns="13970" rIns="70685" bIns="13970" numCol="1" spcCol="1270" anchor="ctr" anchorCtr="0">
          <a:noAutofit/>
        </a:bodyPr>
        <a:lstStyle/>
        <a:p>
          <a:pPr lvl="0" algn="ctr" defTabSz="488950">
            <a:lnSpc>
              <a:spcPct val="90000"/>
            </a:lnSpc>
            <a:spcBef>
              <a:spcPct val="0"/>
            </a:spcBef>
            <a:spcAft>
              <a:spcPct val="35000"/>
            </a:spcAft>
          </a:pPr>
          <a:r>
            <a:rPr lang="es-CO" sz="1100" b="1" kern="1200" dirty="0" smtClean="0">
              <a:latin typeface="Arial" pitchFamily="34" charset="0"/>
              <a:cs typeface="Arial" pitchFamily="34" charset="0"/>
            </a:rPr>
            <a:t>Medicina laboral</a:t>
          </a:r>
        </a:p>
      </dsp:txBody>
      <dsp:txXfrm>
        <a:off x="4467009" y="521356"/>
        <a:ext cx="908213" cy="908213"/>
      </dsp:txXfrm>
    </dsp:sp>
    <dsp:sp modelId="{00EACE4D-5B4E-402D-A7E0-5FF8FBEC06B3}">
      <dsp:nvSpPr>
        <dsp:cNvPr id="0" name=""/>
        <dsp:cNvSpPr/>
      </dsp:nvSpPr>
      <dsp:spPr>
        <a:xfrm>
          <a:off x="5306438" y="333259"/>
          <a:ext cx="1284407" cy="128440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0685" tIns="13970" rIns="70685" bIns="13970" numCol="1" spcCol="1270" anchor="ctr" anchorCtr="0">
          <a:noAutofit/>
        </a:bodyPr>
        <a:lstStyle/>
        <a:p>
          <a:pPr lvl="0" algn="ctr" defTabSz="488950">
            <a:lnSpc>
              <a:spcPct val="90000"/>
            </a:lnSpc>
            <a:spcBef>
              <a:spcPct val="0"/>
            </a:spcBef>
            <a:spcAft>
              <a:spcPct val="35000"/>
            </a:spcAft>
          </a:pPr>
          <a:r>
            <a:rPr lang="es-CO" sz="1100" b="1" kern="1200" dirty="0" smtClean="0">
              <a:latin typeface="Arial" pitchFamily="34" charset="0"/>
              <a:cs typeface="Arial" pitchFamily="34" charset="0"/>
            </a:rPr>
            <a:t>Derecho</a:t>
          </a:r>
        </a:p>
      </dsp:txBody>
      <dsp:txXfrm>
        <a:off x="5494535" y="521356"/>
        <a:ext cx="908213" cy="908213"/>
      </dsp:txXfrm>
    </dsp:sp>
    <dsp:sp modelId="{0DE1A3FF-13EF-4A77-BA83-D91C7CE5AD4C}">
      <dsp:nvSpPr>
        <dsp:cNvPr id="0" name=""/>
        <dsp:cNvSpPr/>
      </dsp:nvSpPr>
      <dsp:spPr>
        <a:xfrm>
          <a:off x="6333964" y="308560"/>
          <a:ext cx="1284407" cy="128440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0685" tIns="13970" rIns="70685" bIns="13970" numCol="1" spcCol="1270" anchor="ctr" anchorCtr="0">
          <a:noAutofit/>
        </a:bodyPr>
        <a:lstStyle/>
        <a:p>
          <a:pPr lvl="0" algn="ctr" defTabSz="488950">
            <a:lnSpc>
              <a:spcPct val="90000"/>
            </a:lnSpc>
            <a:spcBef>
              <a:spcPct val="0"/>
            </a:spcBef>
            <a:spcAft>
              <a:spcPct val="35000"/>
            </a:spcAft>
          </a:pPr>
          <a:r>
            <a:rPr lang="es-CO" sz="1100" b="1" kern="1200" dirty="0" smtClean="0">
              <a:latin typeface="Arial" pitchFamily="34" charset="0"/>
              <a:cs typeface="Arial" pitchFamily="34" charset="0"/>
            </a:rPr>
            <a:t>Trabajo social</a:t>
          </a:r>
        </a:p>
      </dsp:txBody>
      <dsp:txXfrm>
        <a:off x="6522061" y="496657"/>
        <a:ext cx="908213" cy="908213"/>
      </dsp:txXfrm>
    </dsp:sp>
    <dsp:sp modelId="{CF248577-7E60-41DE-8F0B-103953BE153B}">
      <dsp:nvSpPr>
        <dsp:cNvPr id="0" name=""/>
        <dsp:cNvSpPr/>
      </dsp:nvSpPr>
      <dsp:spPr>
        <a:xfrm>
          <a:off x="7361490" y="333259"/>
          <a:ext cx="1294785" cy="128440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0685" tIns="13970" rIns="70685" bIns="13970" numCol="1" spcCol="1270" anchor="ctr" anchorCtr="0">
          <a:noAutofit/>
        </a:bodyPr>
        <a:lstStyle/>
        <a:p>
          <a:pPr lvl="0" algn="ctr" defTabSz="488950">
            <a:lnSpc>
              <a:spcPct val="90000"/>
            </a:lnSpc>
            <a:spcBef>
              <a:spcPct val="0"/>
            </a:spcBef>
            <a:spcAft>
              <a:spcPct val="35000"/>
            </a:spcAft>
          </a:pPr>
          <a:r>
            <a:rPr lang="es-CO" sz="1100" b="1" kern="1200" dirty="0" smtClean="0">
              <a:latin typeface="Arial" pitchFamily="34" charset="0"/>
              <a:cs typeface="Arial" pitchFamily="34" charset="0"/>
            </a:rPr>
            <a:t>Seguridad y salud en el trabajo</a:t>
          </a:r>
        </a:p>
      </dsp:txBody>
      <dsp:txXfrm>
        <a:off x="7551107" y="521356"/>
        <a:ext cx="915551" cy="908213"/>
      </dsp:txXfrm>
    </dsp:sp>
    <dsp:sp modelId="{0FAAB055-6B5F-409D-8AA1-F083659CD3A1}">
      <dsp:nvSpPr>
        <dsp:cNvPr id="0" name=""/>
        <dsp:cNvSpPr/>
      </dsp:nvSpPr>
      <dsp:spPr>
        <a:xfrm>
          <a:off x="8399394" y="333259"/>
          <a:ext cx="1284407" cy="128440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0685" tIns="13970" rIns="70685" bIns="13970" numCol="1" spcCol="1270" anchor="ctr" anchorCtr="0">
          <a:noAutofit/>
        </a:bodyPr>
        <a:lstStyle/>
        <a:p>
          <a:pPr lvl="0" algn="ctr" defTabSz="488950">
            <a:lnSpc>
              <a:spcPct val="90000"/>
            </a:lnSpc>
            <a:spcBef>
              <a:spcPct val="0"/>
            </a:spcBef>
            <a:spcAft>
              <a:spcPct val="35000"/>
            </a:spcAft>
          </a:pPr>
          <a:r>
            <a:rPr lang="es-CO" sz="1100" b="1" kern="1200" dirty="0" smtClean="0">
              <a:latin typeface="Arial" pitchFamily="34" charset="0"/>
              <a:cs typeface="Arial" pitchFamily="34" charset="0"/>
            </a:rPr>
            <a:t>ARL, EPS, AFP</a:t>
          </a:r>
        </a:p>
      </dsp:txBody>
      <dsp:txXfrm>
        <a:off x="8587491" y="521356"/>
        <a:ext cx="908213" cy="908213"/>
      </dsp:txXfrm>
    </dsp:sp>
    <dsp:sp modelId="{DF6FCC5E-922D-44A3-A6A4-1D8951C89377}">
      <dsp:nvSpPr>
        <dsp:cNvPr id="0" name=""/>
        <dsp:cNvSpPr/>
      </dsp:nvSpPr>
      <dsp:spPr>
        <a:xfrm>
          <a:off x="9426920" y="333259"/>
          <a:ext cx="1286128" cy="1284407"/>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0685" tIns="13970" rIns="70685" bIns="13970" numCol="1" spcCol="1270" anchor="ctr" anchorCtr="0">
          <a:noAutofit/>
        </a:bodyPr>
        <a:lstStyle/>
        <a:p>
          <a:pPr lvl="0" algn="ctr" defTabSz="488950">
            <a:lnSpc>
              <a:spcPct val="90000"/>
            </a:lnSpc>
            <a:spcBef>
              <a:spcPct val="0"/>
            </a:spcBef>
            <a:spcAft>
              <a:spcPct val="35000"/>
            </a:spcAft>
          </a:pPr>
          <a:r>
            <a:rPr lang="es-CO" sz="1100" b="1" kern="1200" dirty="0" smtClean="0">
              <a:latin typeface="Arial" pitchFamily="34" charset="0"/>
              <a:cs typeface="Arial" pitchFamily="34" charset="0"/>
            </a:rPr>
            <a:t>Gerencia </a:t>
          </a:r>
        </a:p>
      </dsp:txBody>
      <dsp:txXfrm>
        <a:off x="9615269" y="521356"/>
        <a:ext cx="909430" cy="908213"/>
      </dsp:txXfrm>
    </dsp:sp>
    <dsp:sp modelId="{3FCD7F72-92B7-4851-92B5-08BFD82382CA}">
      <dsp:nvSpPr>
        <dsp:cNvPr id="0" name=""/>
        <dsp:cNvSpPr/>
      </dsp:nvSpPr>
      <dsp:spPr>
        <a:xfrm>
          <a:off x="10456167" y="333259"/>
          <a:ext cx="1284407" cy="128440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0685" tIns="13970" rIns="70685" bIns="13970" numCol="1" spcCol="1270" anchor="ctr" anchorCtr="0">
          <a:noAutofit/>
        </a:bodyPr>
        <a:lstStyle/>
        <a:p>
          <a:pPr lvl="0" algn="ctr" defTabSz="488950">
            <a:lnSpc>
              <a:spcPct val="90000"/>
            </a:lnSpc>
            <a:spcBef>
              <a:spcPct val="0"/>
            </a:spcBef>
            <a:spcAft>
              <a:spcPct val="35000"/>
            </a:spcAft>
          </a:pPr>
          <a:r>
            <a:rPr lang="es-CO" sz="1100" b="1" kern="1200" dirty="0" smtClean="0">
              <a:latin typeface="Arial" pitchFamily="34" charset="0"/>
              <a:cs typeface="Arial" pitchFamily="34" charset="0"/>
            </a:rPr>
            <a:t>Entre otras….</a:t>
          </a:r>
          <a:endParaRPr lang="es-CO" sz="1100" b="1" kern="1200" dirty="0">
            <a:latin typeface="Arial" pitchFamily="34" charset="0"/>
            <a:cs typeface="Arial" pitchFamily="34" charset="0"/>
          </a:endParaRPr>
        </a:p>
      </dsp:txBody>
      <dsp:txXfrm>
        <a:off x="10644264" y="521356"/>
        <a:ext cx="908213" cy="908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FAC17-0D5A-4C28-999C-DDCD44844135}">
      <dsp:nvSpPr>
        <dsp:cNvPr id="0" name=""/>
        <dsp:cNvSpPr/>
      </dsp:nvSpPr>
      <dsp:spPr>
        <a:xfrm>
          <a:off x="0" y="0"/>
          <a:ext cx="8128000" cy="1176920"/>
        </a:xfrm>
        <a:prstGeom prst="rightArrow">
          <a:avLst>
            <a:gd name="adj1" fmla="val 50000"/>
            <a:gd name="adj2" fmla="val 5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6836" numCol="1" spcCol="1270" anchor="ctr" anchorCtr="0">
          <a:noAutofit/>
        </a:bodyPr>
        <a:lstStyle/>
        <a:p>
          <a:pPr lvl="0" algn="l" defTabSz="800100">
            <a:lnSpc>
              <a:spcPct val="90000"/>
            </a:lnSpc>
            <a:spcBef>
              <a:spcPct val="0"/>
            </a:spcBef>
            <a:spcAft>
              <a:spcPct val="35000"/>
            </a:spcAft>
          </a:pPr>
          <a:r>
            <a:rPr lang="es-CO" sz="1800" b="1" kern="1200" dirty="0" smtClean="0">
              <a:latin typeface="Arial" pitchFamily="34" charset="0"/>
              <a:cs typeface="Arial" pitchFamily="34" charset="0"/>
            </a:rPr>
            <a:t>Ser Humano-paciente-trabajador</a:t>
          </a:r>
          <a:endParaRPr lang="es-CO" sz="1800" b="1" kern="1200" dirty="0">
            <a:latin typeface="Arial" pitchFamily="34" charset="0"/>
            <a:cs typeface="Arial" pitchFamily="34" charset="0"/>
          </a:endParaRPr>
        </a:p>
      </dsp:txBody>
      <dsp:txXfrm>
        <a:off x="0" y="294230"/>
        <a:ext cx="7833770" cy="588460"/>
      </dsp:txXfrm>
    </dsp:sp>
    <dsp:sp modelId="{737427EB-80FD-463D-918F-5A24CEAE2324}">
      <dsp:nvSpPr>
        <dsp:cNvPr id="0" name=""/>
        <dsp:cNvSpPr/>
      </dsp:nvSpPr>
      <dsp:spPr>
        <a:xfrm>
          <a:off x="0" y="914721"/>
          <a:ext cx="2488987" cy="226718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CO" sz="1400" kern="1200" dirty="0" smtClean="0">
              <a:latin typeface="Arial" pitchFamily="34" charset="0"/>
              <a:cs typeface="Arial" pitchFamily="34" charset="0"/>
            </a:rPr>
            <a:t>Un trabajador que realiza proceso de Readaptación Laboral luego de una lesión importante.</a:t>
          </a:r>
        </a:p>
        <a:p>
          <a:pPr lvl="0" algn="just" defTabSz="622300">
            <a:lnSpc>
              <a:spcPct val="90000"/>
            </a:lnSpc>
            <a:spcBef>
              <a:spcPct val="0"/>
            </a:spcBef>
            <a:spcAft>
              <a:spcPct val="35000"/>
            </a:spcAft>
          </a:pPr>
          <a:r>
            <a:rPr lang="es-CO" sz="1400" kern="1200" dirty="0" smtClean="0">
              <a:latin typeface="Arial" pitchFamily="34" charset="0"/>
              <a:cs typeface="Arial" pitchFamily="34" charset="0"/>
            </a:rPr>
            <a:t>Lo que se vive, lo que se siente,</a:t>
          </a:r>
        </a:p>
        <a:p>
          <a:pPr lvl="0" algn="just" defTabSz="622300">
            <a:lnSpc>
              <a:spcPct val="90000"/>
            </a:lnSpc>
            <a:spcBef>
              <a:spcPct val="0"/>
            </a:spcBef>
            <a:spcAft>
              <a:spcPct val="35000"/>
            </a:spcAft>
          </a:pPr>
          <a:r>
            <a:rPr lang="es-CO" sz="1400" kern="1200" dirty="0" smtClean="0">
              <a:latin typeface="Arial" pitchFamily="34" charset="0"/>
              <a:cs typeface="Arial" pitchFamily="34" charset="0"/>
            </a:rPr>
            <a:t>Los temores,</a:t>
          </a:r>
        </a:p>
        <a:p>
          <a:pPr lvl="0" algn="just" defTabSz="622300">
            <a:lnSpc>
              <a:spcPct val="90000"/>
            </a:lnSpc>
            <a:spcBef>
              <a:spcPct val="0"/>
            </a:spcBef>
            <a:spcAft>
              <a:spcPct val="35000"/>
            </a:spcAft>
          </a:pPr>
          <a:r>
            <a:rPr lang="es-CO" sz="1400" kern="1200" dirty="0" smtClean="0">
              <a:latin typeface="Arial" pitchFamily="34" charset="0"/>
              <a:cs typeface="Arial" pitchFamily="34" charset="0"/>
            </a:rPr>
            <a:t>Las verdades.</a:t>
          </a:r>
          <a:endParaRPr lang="es-CO" sz="1400" kern="1200" dirty="0">
            <a:latin typeface="Arial" pitchFamily="34" charset="0"/>
            <a:cs typeface="Arial" pitchFamily="34" charset="0"/>
          </a:endParaRPr>
        </a:p>
      </dsp:txBody>
      <dsp:txXfrm>
        <a:off x="0" y="914721"/>
        <a:ext cx="2488987" cy="2267181"/>
      </dsp:txXfrm>
    </dsp:sp>
    <dsp:sp modelId="{36551384-FBA6-480B-8E73-A8E13623A387}">
      <dsp:nvSpPr>
        <dsp:cNvPr id="0" name=""/>
        <dsp:cNvSpPr/>
      </dsp:nvSpPr>
      <dsp:spPr>
        <a:xfrm>
          <a:off x="2535854" y="586192"/>
          <a:ext cx="5592141" cy="1176920"/>
        </a:xfrm>
        <a:prstGeom prst="rightArrow">
          <a:avLst>
            <a:gd name="adj1" fmla="val 50000"/>
            <a:gd name="adj2" fmla="val 5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86836" numCol="1" spcCol="1270" anchor="ctr" anchorCtr="0">
          <a:noAutofit/>
        </a:bodyPr>
        <a:lstStyle/>
        <a:p>
          <a:pPr lvl="0" algn="l" defTabSz="889000">
            <a:lnSpc>
              <a:spcPct val="90000"/>
            </a:lnSpc>
            <a:spcBef>
              <a:spcPct val="0"/>
            </a:spcBef>
            <a:spcAft>
              <a:spcPct val="35000"/>
            </a:spcAft>
          </a:pPr>
          <a:r>
            <a:rPr lang="es-CO" sz="2000" kern="1200" dirty="0" smtClean="0">
              <a:latin typeface="Arial" pitchFamily="34" charset="0"/>
              <a:cs typeface="Arial" pitchFamily="34" charset="0"/>
            </a:rPr>
            <a:t>Gerencia de empresa</a:t>
          </a:r>
          <a:endParaRPr lang="es-CO" sz="2000" kern="1200" dirty="0">
            <a:latin typeface="Arial" pitchFamily="34" charset="0"/>
            <a:cs typeface="Arial" pitchFamily="34" charset="0"/>
          </a:endParaRPr>
        </a:p>
      </dsp:txBody>
      <dsp:txXfrm>
        <a:off x="2535854" y="880422"/>
        <a:ext cx="5297911" cy="588460"/>
      </dsp:txXfrm>
    </dsp:sp>
    <dsp:sp modelId="{024E2D36-6426-4AE9-A5EB-23F9D3925B0E}">
      <dsp:nvSpPr>
        <dsp:cNvPr id="0" name=""/>
        <dsp:cNvSpPr/>
      </dsp:nvSpPr>
      <dsp:spPr>
        <a:xfrm>
          <a:off x="2512423" y="1518828"/>
          <a:ext cx="2488987" cy="226718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CO" sz="1400" kern="1200" dirty="0" smtClean="0">
              <a:latin typeface="Arial" pitchFamily="34" charset="0"/>
              <a:cs typeface="Arial" pitchFamily="34" charset="0"/>
            </a:rPr>
            <a:t>Lo que se vive en la gerencia de una empresa tras el anuncio del reintegro laboral de una persona con secuelas importantes.</a:t>
          </a:r>
        </a:p>
        <a:p>
          <a:pPr lvl="0" algn="just" defTabSz="622300">
            <a:lnSpc>
              <a:spcPct val="90000"/>
            </a:lnSpc>
            <a:spcBef>
              <a:spcPct val="0"/>
            </a:spcBef>
            <a:spcAft>
              <a:spcPct val="35000"/>
            </a:spcAft>
          </a:pPr>
          <a:r>
            <a:rPr lang="es-CO" sz="1400" kern="1200" dirty="0" smtClean="0">
              <a:latin typeface="Arial" pitchFamily="34" charset="0"/>
              <a:cs typeface="Arial" pitchFamily="34" charset="0"/>
            </a:rPr>
            <a:t>Políticas, expectativas, miedos, negaciones, experiencias, peticiones, etc..</a:t>
          </a:r>
          <a:endParaRPr lang="es-CO" sz="1400" kern="1200" dirty="0">
            <a:latin typeface="Arial" pitchFamily="34" charset="0"/>
            <a:cs typeface="Arial" pitchFamily="34" charset="0"/>
          </a:endParaRPr>
        </a:p>
      </dsp:txBody>
      <dsp:txXfrm>
        <a:off x="2512423" y="1518828"/>
        <a:ext cx="2488987" cy="2267181"/>
      </dsp:txXfrm>
    </dsp:sp>
    <dsp:sp modelId="{67AB998C-3BB5-4CC2-AAF0-3C39133F87A9}">
      <dsp:nvSpPr>
        <dsp:cNvPr id="0" name=""/>
        <dsp:cNvSpPr/>
      </dsp:nvSpPr>
      <dsp:spPr>
        <a:xfrm>
          <a:off x="5024839" y="1216495"/>
          <a:ext cx="3103153" cy="1176920"/>
        </a:xfrm>
        <a:prstGeom prst="rightArrow">
          <a:avLst>
            <a:gd name="adj1" fmla="val 50000"/>
            <a:gd name="adj2" fmla="val 5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6836" numCol="1" spcCol="1270" anchor="ctr" anchorCtr="0">
          <a:noAutofit/>
        </a:bodyPr>
        <a:lstStyle/>
        <a:p>
          <a:pPr lvl="0" algn="l" defTabSz="800100">
            <a:lnSpc>
              <a:spcPct val="90000"/>
            </a:lnSpc>
            <a:spcBef>
              <a:spcPct val="0"/>
            </a:spcBef>
            <a:spcAft>
              <a:spcPct val="35000"/>
            </a:spcAft>
          </a:pPr>
          <a:r>
            <a:rPr lang="es-CO" sz="1800" kern="1200" dirty="0" smtClean="0">
              <a:latin typeface="Arial" pitchFamily="34" charset="0"/>
              <a:cs typeface="Arial" pitchFamily="34" charset="0"/>
            </a:rPr>
            <a:t>Sistema de Seguridad y Salud en el trabajo</a:t>
          </a:r>
          <a:endParaRPr lang="es-CO" sz="1800" kern="1200" dirty="0">
            <a:latin typeface="Arial" pitchFamily="34" charset="0"/>
            <a:cs typeface="Arial" pitchFamily="34" charset="0"/>
          </a:endParaRPr>
        </a:p>
      </dsp:txBody>
      <dsp:txXfrm>
        <a:off x="5024839" y="1510725"/>
        <a:ext cx="2808923" cy="588460"/>
      </dsp:txXfrm>
    </dsp:sp>
    <dsp:sp modelId="{3F006A46-8B93-4227-843F-A7F40C5D9FC2}">
      <dsp:nvSpPr>
        <dsp:cNvPr id="0" name=""/>
        <dsp:cNvSpPr/>
      </dsp:nvSpPr>
      <dsp:spPr>
        <a:xfrm>
          <a:off x="5028267" y="2099015"/>
          <a:ext cx="2488987" cy="22340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CO" sz="1400" kern="1200" dirty="0" smtClean="0">
              <a:latin typeface="Arial" pitchFamily="34" charset="0"/>
              <a:cs typeface="Arial" pitchFamily="34" charset="0"/>
            </a:rPr>
            <a:t>Intervención del  área de SST como preparación para el reintegro laboral del trabajador con secuelas.</a:t>
          </a:r>
          <a:endParaRPr lang="es-CO" sz="1400" kern="1200" dirty="0">
            <a:latin typeface="Arial" pitchFamily="34" charset="0"/>
            <a:cs typeface="Arial" pitchFamily="34" charset="0"/>
          </a:endParaRPr>
        </a:p>
      </dsp:txBody>
      <dsp:txXfrm>
        <a:off x="5028267" y="2099015"/>
        <a:ext cx="2488987" cy="2234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78727-16A7-467D-919E-8B6651C08E00}">
      <dsp:nvSpPr>
        <dsp:cNvPr id="0" name=""/>
        <dsp:cNvSpPr/>
      </dsp:nvSpPr>
      <dsp:spPr>
        <a:xfrm rot="10800000" flipV="1">
          <a:off x="0" y="0"/>
          <a:ext cx="5104410" cy="5469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endParaRPr lang="es-CO" sz="1900" kern="1200" dirty="0"/>
        </a:p>
      </dsp:txBody>
      <dsp:txXfrm rot="-10800000">
        <a:off x="1" y="0"/>
        <a:ext cx="4287704" cy="546983"/>
      </dsp:txXfrm>
    </dsp:sp>
    <dsp:sp modelId="{DE4F2D98-D688-4A1D-AF8C-91CA7E292F53}">
      <dsp:nvSpPr>
        <dsp:cNvPr id="0" name=""/>
        <dsp:cNvSpPr/>
      </dsp:nvSpPr>
      <dsp:spPr>
        <a:xfrm>
          <a:off x="0" y="0"/>
          <a:ext cx="1276924" cy="13604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CO" sz="1800" kern="1200" dirty="0" smtClean="0"/>
            <a:t>Derechos </a:t>
          </a:r>
          <a:endParaRPr lang="es-CO" sz="1800" kern="1200" dirty="0"/>
        </a:p>
      </dsp:txBody>
      <dsp:txXfrm>
        <a:off x="187001" y="199238"/>
        <a:ext cx="902922" cy="962007"/>
      </dsp:txXfrm>
    </dsp:sp>
    <dsp:sp modelId="{27C87F67-9B98-4CD8-B9B6-472A582A0F8F}">
      <dsp:nvSpPr>
        <dsp:cNvPr id="0" name=""/>
        <dsp:cNvSpPr/>
      </dsp:nvSpPr>
      <dsp:spPr>
        <a:xfrm flipV="1">
          <a:off x="5957617" y="334180"/>
          <a:ext cx="5155435" cy="6855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639069-3560-4629-973F-97C7D30CF23E}">
      <dsp:nvSpPr>
        <dsp:cNvPr id="0" name=""/>
        <dsp:cNvSpPr/>
      </dsp:nvSpPr>
      <dsp:spPr>
        <a:xfrm>
          <a:off x="6381887" y="0"/>
          <a:ext cx="1455319" cy="13343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CO" sz="1800" kern="1200" dirty="0" smtClean="0"/>
            <a:t>Deberes</a:t>
          </a:r>
          <a:endParaRPr lang="es-CO" sz="1800" kern="1200" dirty="0"/>
        </a:p>
      </dsp:txBody>
      <dsp:txXfrm>
        <a:off x="6595014" y="195414"/>
        <a:ext cx="1029065" cy="9435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78727-16A7-467D-919E-8B6651C08E00}">
      <dsp:nvSpPr>
        <dsp:cNvPr id="0" name=""/>
        <dsp:cNvSpPr/>
      </dsp:nvSpPr>
      <dsp:spPr>
        <a:xfrm rot="10800000" flipV="1">
          <a:off x="0" y="0"/>
          <a:ext cx="5104410" cy="5469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endParaRPr lang="es-CO" sz="1900" kern="1200" dirty="0"/>
        </a:p>
      </dsp:txBody>
      <dsp:txXfrm rot="-10800000">
        <a:off x="1" y="0"/>
        <a:ext cx="4287704" cy="546983"/>
      </dsp:txXfrm>
    </dsp:sp>
    <dsp:sp modelId="{DE4F2D98-D688-4A1D-AF8C-91CA7E292F53}">
      <dsp:nvSpPr>
        <dsp:cNvPr id="0" name=""/>
        <dsp:cNvSpPr/>
      </dsp:nvSpPr>
      <dsp:spPr>
        <a:xfrm>
          <a:off x="0" y="0"/>
          <a:ext cx="1276924" cy="13604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CO" sz="1800" kern="1200" dirty="0" smtClean="0"/>
            <a:t>Derechos </a:t>
          </a:r>
          <a:endParaRPr lang="es-CO" sz="1800" kern="1200" dirty="0"/>
        </a:p>
      </dsp:txBody>
      <dsp:txXfrm>
        <a:off x="187001" y="199238"/>
        <a:ext cx="902922" cy="962007"/>
      </dsp:txXfrm>
    </dsp:sp>
    <dsp:sp modelId="{27C87F67-9B98-4CD8-B9B6-472A582A0F8F}">
      <dsp:nvSpPr>
        <dsp:cNvPr id="0" name=""/>
        <dsp:cNvSpPr/>
      </dsp:nvSpPr>
      <dsp:spPr>
        <a:xfrm flipV="1">
          <a:off x="5827235" y="4"/>
          <a:ext cx="5155435" cy="6855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639069-3560-4629-973F-97C7D30CF23E}">
      <dsp:nvSpPr>
        <dsp:cNvPr id="0" name=""/>
        <dsp:cNvSpPr/>
      </dsp:nvSpPr>
      <dsp:spPr>
        <a:xfrm>
          <a:off x="5592749" y="5"/>
          <a:ext cx="1455319" cy="13343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CO" sz="1800" kern="1200" dirty="0" smtClean="0"/>
            <a:t>Deberes</a:t>
          </a:r>
          <a:endParaRPr lang="es-CO" sz="1800" kern="1200" dirty="0"/>
        </a:p>
      </dsp:txBody>
      <dsp:txXfrm>
        <a:off x="5805876" y="195419"/>
        <a:ext cx="1029065" cy="9435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78727-16A7-467D-919E-8B6651C08E00}">
      <dsp:nvSpPr>
        <dsp:cNvPr id="0" name=""/>
        <dsp:cNvSpPr/>
      </dsp:nvSpPr>
      <dsp:spPr>
        <a:xfrm rot="10800000" flipV="1">
          <a:off x="0" y="0"/>
          <a:ext cx="5104410" cy="5469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l" defTabSz="844550">
            <a:lnSpc>
              <a:spcPct val="90000"/>
            </a:lnSpc>
            <a:spcBef>
              <a:spcPct val="0"/>
            </a:spcBef>
            <a:spcAft>
              <a:spcPct val="35000"/>
            </a:spcAft>
          </a:pPr>
          <a:endParaRPr lang="es-CO" sz="1900" kern="1200" dirty="0"/>
        </a:p>
      </dsp:txBody>
      <dsp:txXfrm rot="-10800000">
        <a:off x="1" y="0"/>
        <a:ext cx="4287704" cy="546983"/>
      </dsp:txXfrm>
    </dsp:sp>
    <dsp:sp modelId="{DE4F2D98-D688-4A1D-AF8C-91CA7E292F53}">
      <dsp:nvSpPr>
        <dsp:cNvPr id="0" name=""/>
        <dsp:cNvSpPr/>
      </dsp:nvSpPr>
      <dsp:spPr>
        <a:xfrm>
          <a:off x="0" y="0"/>
          <a:ext cx="1276924" cy="11733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CO" sz="1800" kern="1200" dirty="0" smtClean="0"/>
            <a:t>Derechos </a:t>
          </a:r>
          <a:endParaRPr lang="es-CO" sz="1800" kern="1200" dirty="0"/>
        </a:p>
      </dsp:txBody>
      <dsp:txXfrm>
        <a:off x="187001" y="171837"/>
        <a:ext cx="902922" cy="829702"/>
      </dsp:txXfrm>
    </dsp:sp>
    <dsp:sp modelId="{27C87F67-9B98-4CD8-B9B6-472A582A0F8F}">
      <dsp:nvSpPr>
        <dsp:cNvPr id="0" name=""/>
        <dsp:cNvSpPr/>
      </dsp:nvSpPr>
      <dsp:spPr>
        <a:xfrm flipV="1">
          <a:off x="5815052" y="4"/>
          <a:ext cx="5155435" cy="6855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639069-3560-4629-973F-97C7D30CF23E}">
      <dsp:nvSpPr>
        <dsp:cNvPr id="0" name=""/>
        <dsp:cNvSpPr/>
      </dsp:nvSpPr>
      <dsp:spPr>
        <a:xfrm>
          <a:off x="5264502" y="5587"/>
          <a:ext cx="1443591" cy="12133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CO" sz="1800" kern="1200" dirty="0" smtClean="0"/>
            <a:t>Deberes</a:t>
          </a:r>
          <a:endParaRPr lang="es-CO" sz="1800" kern="1200" dirty="0"/>
        </a:p>
      </dsp:txBody>
      <dsp:txXfrm>
        <a:off x="5475911" y="183279"/>
        <a:ext cx="1020773" cy="857971"/>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04A271-D9AA-D644-B15D-C8E88506213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55C36B3D-7BA5-774A-8F1E-5026A0656D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9A78B20-19B2-CC4F-BA03-F25C0233EB03}"/>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5" name="Marcador de pie de página 4">
            <a:extLst>
              <a:ext uri="{FF2B5EF4-FFF2-40B4-BE49-F238E27FC236}">
                <a16:creationId xmlns:a16="http://schemas.microsoft.com/office/drawing/2014/main" id="{1085A3BA-949B-3641-ABD1-3709049107D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6F36E3D-D105-C348-BEC9-B2FEE00EC1B0}"/>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040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63524-2F38-514C-938B-1DD62E215B9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E66C68B-2B6A-1A4A-BDDA-F1DCF5384DBA}"/>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46C86595-16D1-FF4F-9AE3-8BEEDBF5EBC5}"/>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5" name="Marcador de pie de página 4">
            <a:extLst>
              <a:ext uri="{FF2B5EF4-FFF2-40B4-BE49-F238E27FC236}">
                <a16:creationId xmlns:a16="http://schemas.microsoft.com/office/drawing/2014/main" id="{C1829665-CE6A-4045-9930-6A698A8095D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62245DE-D1AB-F042-9104-D2764B32A4E3}"/>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419764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2667DA3-53D9-A643-A207-F790A1A75D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DA70E86-7650-234C-8D72-ADCA4F609E7C}"/>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04092900-9B35-7844-8E67-DBF61F554AFC}"/>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5" name="Marcador de pie de página 4">
            <a:extLst>
              <a:ext uri="{FF2B5EF4-FFF2-40B4-BE49-F238E27FC236}">
                <a16:creationId xmlns:a16="http://schemas.microsoft.com/office/drawing/2014/main" id="{0EED0F7B-A1E1-3D4D-9BDE-F929911264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25361BD-F67F-B84D-98CA-F797E9257A3C}"/>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384343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2C995-3EAB-9C4A-B800-D8049F8B55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520DB9E-32E6-3B45-92B9-287C9EC2303C}"/>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D0C86D02-B217-C848-98BB-71ADAFAAF936}"/>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5" name="Marcador de pie de página 4">
            <a:extLst>
              <a:ext uri="{FF2B5EF4-FFF2-40B4-BE49-F238E27FC236}">
                <a16:creationId xmlns:a16="http://schemas.microsoft.com/office/drawing/2014/main" id="{443F6010-46FF-0147-A50D-B2D97D48D46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823F5D1-D4AA-AE47-80C6-D36FBFC701EE}"/>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93312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C6A15-4A84-FA4E-A6F3-563C1C6716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01E6B6E-8E01-5E4D-93A6-ABF06B2CF7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11DAB948-A9BC-5545-94C6-7D74C9497594}"/>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5" name="Marcador de pie de página 4">
            <a:extLst>
              <a:ext uri="{FF2B5EF4-FFF2-40B4-BE49-F238E27FC236}">
                <a16:creationId xmlns:a16="http://schemas.microsoft.com/office/drawing/2014/main" id="{7A893711-E330-C148-9A85-70BBE4931D1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360870-FA33-BA4C-AFE4-4B2C5E2953AF}"/>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210457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95794-B852-144C-8140-9E2E8DA86F5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C18E728-1DEF-B143-861C-1E846DD5B9DF}"/>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7FE8654B-A9A1-4745-B305-E8C0956F230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0CFFACC7-A1D3-5D42-AAC5-677A49E0A726}"/>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6" name="Marcador de pie de página 5">
            <a:extLst>
              <a:ext uri="{FF2B5EF4-FFF2-40B4-BE49-F238E27FC236}">
                <a16:creationId xmlns:a16="http://schemas.microsoft.com/office/drawing/2014/main" id="{3ED36995-E9FA-5845-9B12-15E8DA46F7D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A9F4B3E-3DE1-044C-B433-4CA381E0EBA6}"/>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312607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EE36A6-A47F-A645-AE8E-3FEC4021AF3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A54882E-E7C5-994B-88D0-2A6D6C9E9F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42FBCA9B-C057-7347-994A-12BAE136103E}"/>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id="{536B4AA1-63F5-B741-977A-78D069F112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id="{F300D87F-C768-5B42-8101-25A5C6056A2A}"/>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id="{D824C3E2-9DC5-F045-8B59-2B6BC8108CDC}"/>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8" name="Marcador de pie de página 7">
            <a:extLst>
              <a:ext uri="{FF2B5EF4-FFF2-40B4-BE49-F238E27FC236}">
                <a16:creationId xmlns:a16="http://schemas.microsoft.com/office/drawing/2014/main" id="{228C2A17-EB46-8946-8B76-A66A0AA29DA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046BD169-07B1-C94E-897C-7FC6A9BBB2A8}"/>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42835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644B47-1480-8F4A-809B-5EEC094789B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914754B-034B-434F-A01F-8653D6DB98BB}"/>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4" name="Marcador de pie de página 3">
            <a:extLst>
              <a:ext uri="{FF2B5EF4-FFF2-40B4-BE49-F238E27FC236}">
                <a16:creationId xmlns:a16="http://schemas.microsoft.com/office/drawing/2014/main" id="{5B8773DE-5542-C747-A73F-8930C815DBF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1106AA0-EF53-F24C-8B81-FD5F4AF0A23F}"/>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26764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3E8F7A7-CE59-C244-90A3-98D6FA7BC4EC}"/>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3" name="Marcador de pie de página 2">
            <a:extLst>
              <a:ext uri="{FF2B5EF4-FFF2-40B4-BE49-F238E27FC236}">
                <a16:creationId xmlns:a16="http://schemas.microsoft.com/office/drawing/2014/main" id="{70E6EFB9-35FC-BF46-95BF-E04B9D94FD2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11F35DE-E8F3-F34C-9F12-36788A5593B2}"/>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14382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4589E-589A-2A44-8D3D-B9403F002F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B828A52-9B07-2540-B7AA-EC9FAE336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495654D6-BFEE-7540-A158-E1F2AA799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9EEC9968-345F-AA4A-BE4B-75C72A07EAF3}"/>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6" name="Marcador de pie de página 5">
            <a:extLst>
              <a:ext uri="{FF2B5EF4-FFF2-40B4-BE49-F238E27FC236}">
                <a16:creationId xmlns:a16="http://schemas.microsoft.com/office/drawing/2014/main" id="{5C99D8A7-B2AD-8042-BCFE-6BE2369435E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D1AAD9-7DA5-8940-8A8A-5BBF748DFD9D}"/>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374391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006B7-8D64-C94E-91F5-6592441209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B8CA2EE2-327D-134B-A549-382138066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7ECF8FD-85D7-654B-A710-1B64C5F36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213FD2FC-50FD-4749-9709-E955B41FD772}"/>
              </a:ext>
            </a:extLst>
          </p:cNvPr>
          <p:cNvSpPr>
            <a:spLocks noGrp="1"/>
          </p:cNvSpPr>
          <p:nvPr>
            <p:ph type="dt" sz="half" idx="10"/>
          </p:nvPr>
        </p:nvSpPr>
        <p:spPr/>
        <p:txBody>
          <a:bodyPr/>
          <a:lstStyle/>
          <a:p>
            <a:fld id="{974FC0C0-16F6-A042-8FB8-BC80635441D9}" type="datetimeFigureOut">
              <a:rPr lang="es-CO" smtClean="0"/>
              <a:t>17/10/2018</a:t>
            </a:fld>
            <a:endParaRPr lang="es-CO"/>
          </a:p>
        </p:txBody>
      </p:sp>
      <p:sp>
        <p:nvSpPr>
          <p:cNvPr id="6" name="Marcador de pie de página 5">
            <a:extLst>
              <a:ext uri="{FF2B5EF4-FFF2-40B4-BE49-F238E27FC236}">
                <a16:creationId xmlns:a16="http://schemas.microsoft.com/office/drawing/2014/main" id="{C03F6665-61F8-3247-9477-115AE3ACC45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23A8F44-51C4-E140-BC78-C1084D8C1454}"/>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5230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C8A62D9-DE29-3949-BBD9-F378BC403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D5BACAD-EFCA-2A40-A393-78454A900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06437375-041F-F64B-99C4-48026806F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FC0C0-16F6-A042-8FB8-BC80635441D9}" type="datetimeFigureOut">
              <a:rPr lang="es-CO" smtClean="0"/>
              <a:t>17/10/2018</a:t>
            </a:fld>
            <a:endParaRPr lang="es-CO"/>
          </a:p>
        </p:txBody>
      </p:sp>
      <p:sp>
        <p:nvSpPr>
          <p:cNvPr id="5" name="Marcador de pie de página 4">
            <a:extLst>
              <a:ext uri="{FF2B5EF4-FFF2-40B4-BE49-F238E27FC236}">
                <a16:creationId xmlns:a16="http://schemas.microsoft.com/office/drawing/2014/main" id="{E398F348-581F-9443-A2B1-E6AF94C47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DB9CE23A-3889-5A46-9DFD-E1C0AAD884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839C1-AE68-1B42-9592-8DEAE289F225}" type="slidenum">
              <a:rPr lang="es-CO" smtClean="0"/>
              <a:t>‹Nº›</a:t>
            </a:fld>
            <a:endParaRPr lang="es-CO"/>
          </a:p>
        </p:txBody>
      </p:sp>
    </p:spTree>
    <p:extLst>
      <p:ext uri="{BB962C8B-B14F-4D97-AF65-F5344CB8AC3E}">
        <p14:creationId xmlns:p14="http://schemas.microsoft.com/office/powerpoint/2010/main" val="11796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605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Rectángulo"/>
          <p:cNvSpPr/>
          <p:nvPr/>
        </p:nvSpPr>
        <p:spPr>
          <a:xfrm>
            <a:off x="363253" y="1919084"/>
            <a:ext cx="11728537" cy="369332"/>
          </a:xfrm>
          <a:prstGeom prst="rect">
            <a:avLst/>
          </a:prstGeom>
        </p:spPr>
        <p:txBody>
          <a:bodyPr wrap="square">
            <a:spAutoFit/>
          </a:bodyPr>
          <a:lstStyle/>
          <a:p>
            <a:pPr algn="just"/>
            <a:r>
              <a:rPr lang="es-CO" dirty="0" smtClean="0">
                <a:latin typeface="Arial" pitchFamily="34" charset="0"/>
                <a:cs typeface="Arial" pitchFamily="34" charset="0"/>
              </a:rPr>
              <a:t>En este orden de ideas….. Las Transdisciplinariedad nos convoca a sumar y multiplicar  y no a restar y dividir.….</a:t>
            </a:r>
            <a:endParaRPr lang="es-CO" dirty="0">
              <a:latin typeface="Arial" pitchFamily="34" charset="0"/>
              <a:cs typeface="Arial" pitchFamily="34" charset="0"/>
            </a:endParaRPr>
          </a:p>
        </p:txBody>
      </p:sp>
      <p:sp>
        <p:nvSpPr>
          <p:cNvPr id="3" name="2 Más"/>
          <p:cNvSpPr/>
          <p:nvPr/>
        </p:nvSpPr>
        <p:spPr>
          <a:xfrm>
            <a:off x="5175860" y="2455102"/>
            <a:ext cx="848636" cy="667010"/>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Multiplicar"/>
          <p:cNvSpPr/>
          <p:nvPr/>
        </p:nvSpPr>
        <p:spPr>
          <a:xfrm>
            <a:off x="5901319" y="2455101"/>
            <a:ext cx="1042795" cy="667010"/>
          </a:xfrm>
          <a:prstGeom prst="mathMultiply">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8" name="7 Diagrama"/>
          <p:cNvGraphicFramePr/>
          <p:nvPr>
            <p:extLst>
              <p:ext uri="{D42A27DB-BD31-4B8C-83A1-F6EECF244321}">
                <p14:modId xmlns:p14="http://schemas.microsoft.com/office/powerpoint/2010/main" val="37070344"/>
              </p:ext>
            </p:extLst>
          </p:nvPr>
        </p:nvGraphicFramePr>
        <p:xfrm>
          <a:off x="169097" y="3311568"/>
          <a:ext cx="11743155" cy="1950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Proceso alternativo"/>
          <p:cNvSpPr/>
          <p:nvPr/>
        </p:nvSpPr>
        <p:spPr>
          <a:xfrm>
            <a:off x="1039660" y="4842873"/>
            <a:ext cx="10047962" cy="839243"/>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TRABAJADOR EN PROCESO DE READAPTACION LABORAL</a:t>
            </a:r>
            <a:endParaRPr lang="es-CO" b="1" dirty="0">
              <a:solidFill>
                <a:schemeClr val="tx1"/>
              </a:solidFill>
            </a:endParaRPr>
          </a:p>
        </p:txBody>
      </p:sp>
      <p:sp>
        <p:nvSpPr>
          <p:cNvPr id="11" name="10 Rectángulo"/>
          <p:cNvSpPr/>
          <p:nvPr/>
        </p:nvSpPr>
        <p:spPr>
          <a:xfrm>
            <a:off x="6848047" y="328734"/>
            <a:ext cx="5243743" cy="523220"/>
          </a:xfrm>
          <a:prstGeom prst="rect">
            <a:avLst/>
          </a:prstGeom>
        </p:spPr>
        <p:txBody>
          <a:bodyPr wrap="none">
            <a:spAutoFit/>
          </a:bodyPr>
          <a:lstStyle/>
          <a:p>
            <a:r>
              <a:rPr lang="es-CO" sz="2800" dirty="0">
                <a:solidFill>
                  <a:srgbClr val="008DBD"/>
                </a:solidFill>
                <a:latin typeface="Arial" panose="020B0604020202020204" pitchFamily="34" charset="0"/>
                <a:cs typeface="Arial" panose="020B0604020202020204" pitchFamily="34" charset="0"/>
              </a:rPr>
              <a:t>3</a:t>
            </a:r>
            <a:r>
              <a:rPr lang="es-CO" sz="2800" dirty="0" smtClean="0">
                <a:solidFill>
                  <a:schemeClr val="accent1">
                    <a:lumMod val="75000"/>
                  </a:schemeClr>
                </a:solidFill>
                <a:latin typeface="Arial" panose="020B0604020202020204" pitchFamily="34" charset="0"/>
                <a:cs typeface="Arial" panose="020B0604020202020204" pitchFamily="34" charset="0"/>
              </a:rPr>
              <a:t>. </a:t>
            </a:r>
            <a:r>
              <a:rPr lang="es-CO" sz="2800" dirty="0">
                <a:solidFill>
                  <a:srgbClr val="008DBD"/>
                </a:solidFill>
                <a:latin typeface="Arial" panose="020B0604020202020204" pitchFamily="34" charset="0"/>
                <a:cs typeface="Arial" panose="020B0604020202020204" pitchFamily="34" charset="0"/>
              </a:rPr>
              <a:t>Principales retos del sistema.</a:t>
            </a:r>
          </a:p>
        </p:txBody>
      </p:sp>
    </p:spTree>
    <p:extLst>
      <p:ext uri="{BB962C8B-B14F-4D97-AF65-F5344CB8AC3E}">
        <p14:creationId xmlns:p14="http://schemas.microsoft.com/office/powerpoint/2010/main" val="349725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695952217"/>
              </p:ext>
            </p:extLst>
          </p:nvPr>
        </p:nvGraphicFramePr>
        <p:xfrm>
          <a:off x="1956843" y="1803748"/>
          <a:ext cx="8128000" cy="4489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4697260" y="374448"/>
            <a:ext cx="7365304" cy="1015663"/>
          </a:xfrm>
          <a:prstGeom prst="rect">
            <a:avLst/>
          </a:prstGeom>
        </p:spPr>
        <p:txBody>
          <a:bodyPr wrap="square">
            <a:spAutoFit/>
          </a:bodyPr>
          <a:lstStyle/>
          <a:p>
            <a:r>
              <a:rPr lang="es-CO" sz="1400" dirty="0" smtClean="0"/>
              <a:t> </a:t>
            </a:r>
            <a:r>
              <a:rPr lang="es-CO" sz="2000" dirty="0">
                <a:solidFill>
                  <a:srgbClr val="008DBD"/>
                </a:solidFill>
                <a:latin typeface="Arial" panose="020B0604020202020204" pitchFamily="34" charset="0"/>
                <a:cs typeface="Arial" panose="020B0604020202020204" pitchFamily="34" charset="0"/>
              </a:rPr>
              <a:t>4. Experiencias reales  de aprendizaje desde el interior de la organización frente a la readaptación laboral de un trabajador que se reincorpora.</a:t>
            </a:r>
          </a:p>
        </p:txBody>
      </p:sp>
    </p:spTree>
    <p:extLst>
      <p:ext uri="{BB962C8B-B14F-4D97-AF65-F5344CB8AC3E}">
        <p14:creationId xmlns:p14="http://schemas.microsoft.com/office/powerpoint/2010/main" val="3395073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3970750" y="592846"/>
            <a:ext cx="7891398" cy="830997"/>
          </a:xfrm>
          <a:prstGeom prst="rect">
            <a:avLst/>
          </a:prstGeom>
        </p:spPr>
        <p:txBody>
          <a:bodyPr wrap="square">
            <a:spAutoFit/>
          </a:bodyPr>
          <a:lstStyle/>
          <a:p>
            <a:pPr algn="just"/>
            <a:r>
              <a:rPr lang="es-CO" sz="1600" b="1" dirty="0">
                <a:solidFill>
                  <a:srgbClr val="008DBD"/>
                </a:solidFill>
                <a:latin typeface="Arial" panose="020B0604020202020204" pitchFamily="34" charset="0"/>
                <a:cs typeface="Arial" panose="020B0604020202020204" pitchFamily="34" charset="0"/>
              </a:rPr>
              <a:t>5. </a:t>
            </a:r>
            <a:r>
              <a:rPr lang="es-CO" sz="1600" b="1" dirty="0" smtClean="0">
                <a:solidFill>
                  <a:srgbClr val="008DBD"/>
                </a:solidFill>
                <a:latin typeface="Arial" panose="020B0604020202020204" pitchFamily="34" charset="0"/>
                <a:cs typeface="Arial" panose="020B0604020202020204" pitchFamily="34" charset="0"/>
              </a:rPr>
              <a:t>Administración de un </a:t>
            </a:r>
            <a:r>
              <a:rPr lang="es-CO" sz="1600" b="1" dirty="0">
                <a:solidFill>
                  <a:srgbClr val="008DBD"/>
                </a:solidFill>
                <a:latin typeface="Arial" panose="020B0604020202020204" pitchFamily="34" charset="0"/>
                <a:cs typeface="Arial" panose="020B0604020202020204" pitchFamily="34" charset="0"/>
              </a:rPr>
              <a:t>sistema de gestión que permita el éxito en los procesos de reincorporación laboral que ameritan experiencias de Readaptación.</a:t>
            </a:r>
          </a:p>
        </p:txBody>
      </p:sp>
      <p:sp>
        <p:nvSpPr>
          <p:cNvPr id="5" name="4 CuadroTexto"/>
          <p:cNvSpPr txBox="1"/>
          <p:nvPr/>
        </p:nvSpPr>
        <p:spPr>
          <a:xfrm>
            <a:off x="288097" y="1759193"/>
            <a:ext cx="11574051" cy="923330"/>
          </a:xfrm>
          <a:prstGeom prst="rect">
            <a:avLst/>
          </a:prstGeom>
          <a:noFill/>
        </p:spPr>
        <p:txBody>
          <a:bodyPr wrap="square" rtlCol="0">
            <a:spAutoFit/>
          </a:bodyPr>
          <a:lstStyle/>
          <a:p>
            <a:r>
              <a:rPr lang="es-CO" dirty="0">
                <a:latin typeface="Arial" pitchFamily="34" charset="0"/>
                <a:cs typeface="Arial" pitchFamily="34" charset="0"/>
              </a:rPr>
              <a:t>P</a:t>
            </a:r>
            <a:r>
              <a:rPr lang="es-CO" dirty="0" smtClean="0">
                <a:latin typeface="Arial" pitchFamily="34" charset="0"/>
                <a:cs typeface="Arial" pitchFamily="34" charset="0"/>
              </a:rPr>
              <a:t>ropuesta:</a:t>
            </a:r>
          </a:p>
          <a:p>
            <a:r>
              <a:rPr lang="es-CO" dirty="0" smtClean="0">
                <a:latin typeface="Arial" pitchFamily="34" charset="0"/>
                <a:cs typeface="Arial" pitchFamily="34" charset="0"/>
              </a:rPr>
              <a:t>ciclo PHVA para administración, seguimiento y control del reintegro laboral para personas con proceso de readaptación laboral.</a:t>
            </a:r>
            <a:endParaRPr lang="es-CO" dirty="0">
              <a:latin typeface="Arial" pitchFamily="34" charset="0"/>
              <a:cs typeface="Arial" pitchFamily="34" charset="0"/>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849" y="2799876"/>
            <a:ext cx="3933173" cy="325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669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500062"/>
            <a:ext cx="10515600" cy="1325563"/>
          </a:xfrm>
        </p:spPr>
        <p:txBody>
          <a:bodyPr/>
          <a:lstStyle/>
          <a:p>
            <a:pPr algn="ctr"/>
            <a:r>
              <a:rPr lang="es-CO" b="1" dirty="0" smtClean="0">
                <a:latin typeface="Arial" pitchFamily="34" charset="0"/>
                <a:cs typeface="Arial" pitchFamily="34" charset="0"/>
              </a:rPr>
              <a:t>Ciclo PHVA  para la readaptación laboral en empresa</a:t>
            </a:r>
            <a:endParaRPr lang="es-CO" b="1" dirty="0">
              <a:latin typeface="Arial" pitchFamily="34" charset="0"/>
              <a:cs typeface="Arial" pitchFamily="34" charset="0"/>
            </a:endParaRPr>
          </a:p>
        </p:txBody>
      </p:sp>
      <p:sp>
        <p:nvSpPr>
          <p:cNvPr id="6" name="5 Marcador de contenido"/>
          <p:cNvSpPr>
            <a:spLocks noGrp="1"/>
          </p:cNvSpPr>
          <p:nvPr>
            <p:ph sz="half" idx="2"/>
          </p:nvPr>
        </p:nvSpPr>
        <p:spPr>
          <a:xfrm>
            <a:off x="4659682" y="2123076"/>
            <a:ext cx="7014576" cy="4351338"/>
          </a:xfrm>
        </p:spPr>
        <p:txBody>
          <a:bodyPr>
            <a:noAutofit/>
          </a:bodyPr>
          <a:lstStyle/>
          <a:p>
            <a:pPr algn="just"/>
            <a:r>
              <a:rPr lang="es-CO" sz="1400" dirty="0">
                <a:latin typeface="Arial" pitchFamily="34" charset="0"/>
                <a:cs typeface="Arial" pitchFamily="34" charset="0"/>
              </a:rPr>
              <a:t>Definir el compromiso de la gerencia</a:t>
            </a:r>
          </a:p>
          <a:p>
            <a:pPr algn="just"/>
            <a:r>
              <a:rPr lang="es-CO" sz="1400" dirty="0">
                <a:latin typeface="Arial" pitchFamily="34" charset="0"/>
                <a:cs typeface="Arial" pitchFamily="34" charset="0"/>
              </a:rPr>
              <a:t>Establecer en la misión y la visión de la empresa, la responsabilidad social corporativa en donde el Ser Humano es fundamental y tendrá las mismas oportunidades con aquellos en los cuales preceda una lesión o perdida.</a:t>
            </a:r>
          </a:p>
          <a:p>
            <a:pPr algn="just"/>
            <a:r>
              <a:rPr lang="es-CO" sz="1400" dirty="0" smtClean="0">
                <a:latin typeface="Arial" pitchFamily="34" charset="0"/>
                <a:cs typeface="Arial" pitchFamily="34" charset="0"/>
              </a:rPr>
              <a:t>Establecer </a:t>
            </a:r>
            <a:r>
              <a:rPr lang="es-CO" sz="1400" dirty="0">
                <a:latin typeface="Arial" pitchFamily="34" charset="0"/>
                <a:cs typeface="Arial" pitchFamily="34" charset="0"/>
              </a:rPr>
              <a:t>el programa de reintegro laboral con todas sus políticas, recursos y </a:t>
            </a:r>
            <a:r>
              <a:rPr lang="es-CO" sz="1400" dirty="0" smtClean="0">
                <a:latin typeface="Arial" pitchFamily="34" charset="0"/>
                <a:cs typeface="Arial" pitchFamily="34" charset="0"/>
              </a:rPr>
              <a:t>responsables y  </a:t>
            </a:r>
            <a:r>
              <a:rPr lang="es-CO" sz="1400" dirty="0">
                <a:latin typeface="Arial" pitchFamily="34" charset="0"/>
                <a:cs typeface="Arial" pitchFamily="34" charset="0"/>
              </a:rPr>
              <a:t>a la vez que establecer metas, objetivos e </a:t>
            </a:r>
            <a:r>
              <a:rPr lang="es-CO" sz="1400" b="1" dirty="0">
                <a:latin typeface="Arial" pitchFamily="34" charset="0"/>
                <a:cs typeface="Arial" pitchFamily="34" charset="0"/>
              </a:rPr>
              <a:t>indicadores..</a:t>
            </a:r>
          </a:p>
          <a:p>
            <a:pPr algn="just"/>
            <a:r>
              <a:rPr lang="es-CO" sz="1400" dirty="0">
                <a:latin typeface="Arial" pitchFamily="34" charset="0"/>
                <a:cs typeface="Arial" pitchFamily="34" charset="0"/>
              </a:rPr>
              <a:t> Definir estándares de producción, áreas, logísticas  y procesos en los cuales se cuente con todos los requerimientos necesarios para una reincorporación laboral exitosa de personas con readaptación laboral</a:t>
            </a:r>
          </a:p>
          <a:p>
            <a:pPr algn="just"/>
            <a:r>
              <a:rPr lang="es-CO" sz="1400" dirty="0" smtClean="0">
                <a:latin typeface="Arial" pitchFamily="34" charset="0"/>
                <a:cs typeface="Arial" pitchFamily="34" charset="0"/>
              </a:rPr>
              <a:t>Establecer </a:t>
            </a:r>
            <a:r>
              <a:rPr lang="es-CO" sz="1400" dirty="0">
                <a:latin typeface="Arial" pitchFamily="34" charset="0"/>
                <a:cs typeface="Arial" pitchFamily="34" charset="0"/>
              </a:rPr>
              <a:t>las entidades del SSS con las que se contara o asesorara para garantizar el proceso exitoso.</a:t>
            </a:r>
          </a:p>
          <a:p>
            <a:pPr algn="just"/>
            <a:r>
              <a:rPr lang="es-CO" sz="1400" dirty="0">
                <a:latin typeface="Arial" pitchFamily="34" charset="0"/>
                <a:cs typeface="Arial" pitchFamily="34" charset="0"/>
              </a:rPr>
              <a:t> Contar con la asesoría jurídica correspondiente</a:t>
            </a:r>
          </a:p>
          <a:p>
            <a:pPr algn="just"/>
            <a:r>
              <a:rPr lang="es-CO" sz="1400" dirty="0">
                <a:latin typeface="Arial" pitchFamily="34" charset="0"/>
                <a:cs typeface="Arial" pitchFamily="34" charset="0"/>
              </a:rPr>
              <a:t>Establecer con TH los procesos de formación y entrenamiento y su periodicidad de </a:t>
            </a:r>
            <a:r>
              <a:rPr lang="es-CO" sz="1400" dirty="0" smtClean="0">
                <a:latin typeface="Arial" pitchFamily="34" charset="0"/>
                <a:cs typeface="Arial" pitchFamily="34" charset="0"/>
              </a:rPr>
              <a:t>evolución, vinculación de la Familia y otros actores necesarios.</a:t>
            </a:r>
            <a:endParaRPr lang="es-CO" sz="1400" dirty="0">
              <a:latin typeface="Arial" pitchFamily="34" charset="0"/>
              <a:cs typeface="Arial" pitchFamily="34" charset="0"/>
            </a:endParaRPr>
          </a:p>
          <a:p>
            <a:pPr algn="just"/>
            <a:r>
              <a:rPr lang="es-CO" sz="1400" dirty="0">
                <a:latin typeface="Arial" pitchFamily="34" charset="0"/>
                <a:cs typeface="Arial" pitchFamily="34" charset="0"/>
              </a:rPr>
              <a:t>Definir pruebas o evaluaciones a realizar al personal con reincorporación laboral que ha sido beneficiado de los procesos de Readaptación </a:t>
            </a:r>
            <a:r>
              <a:rPr lang="es-CO" sz="1400" dirty="0" smtClean="0">
                <a:latin typeface="Arial" pitchFamily="34" charset="0"/>
                <a:cs typeface="Arial" pitchFamily="34" charset="0"/>
              </a:rPr>
              <a:t>Laboral</a:t>
            </a:r>
          </a:p>
          <a:p>
            <a:pPr algn="just"/>
            <a:r>
              <a:rPr lang="es-CO" sz="1400" dirty="0" smtClean="0">
                <a:latin typeface="Arial" pitchFamily="34" charset="0"/>
                <a:cs typeface="Arial" pitchFamily="34" charset="0"/>
              </a:rPr>
              <a:t>Contar con política de accesibilidad y desarrollo de la misma.</a:t>
            </a:r>
            <a:endParaRPr lang="es-CO" sz="1400" dirty="0">
              <a:latin typeface="Arial" pitchFamily="34" charset="0"/>
              <a:cs typeface="Arial" pitchFamily="34" charset="0"/>
            </a:endParaRPr>
          </a:p>
          <a:p>
            <a:endParaRPr lang="es-CO" sz="1400" dirty="0">
              <a:latin typeface="Arial" pitchFamily="34" charset="0"/>
              <a:cs typeface="Arial" pitchFamily="34" charset="0"/>
            </a:endParaRPr>
          </a:p>
        </p:txBody>
      </p:sp>
      <p:grpSp>
        <p:nvGrpSpPr>
          <p:cNvPr id="7" name="6 Grupo"/>
          <p:cNvGrpSpPr/>
          <p:nvPr/>
        </p:nvGrpSpPr>
        <p:grpSpPr>
          <a:xfrm>
            <a:off x="388308" y="2076146"/>
            <a:ext cx="3369501" cy="2392472"/>
            <a:chOff x="4759522" y="1335121"/>
            <a:chExt cx="1177807" cy="1258004"/>
          </a:xfrm>
        </p:grpSpPr>
        <p:sp>
          <p:nvSpPr>
            <p:cNvPr id="8" name="7 Circular"/>
            <p:cNvSpPr/>
            <p:nvPr/>
          </p:nvSpPr>
          <p:spPr>
            <a:xfrm rot="5400000">
              <a:off x="4719424" y="1375220"/>
              <a:ext cx="1258003" cy="1177806"/>
            </a:xfrm>
            <a:prstGeom prst="pieWedge">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Circular 4"/>
            <p:cNvSpPr/>
            <p:nvPr/>
          </p:nvSpPr>
          <p:spPr>
            <a:xfrm>
              <a:off x="4759522" y="1703583"/>
              <a:ext cx="832835" cy="8895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s-CO" sz="5400" kern="1200" dirty="0" smtClean="0"/>
                <a:t>P</a:t>
              </a:r>
              <a:endParaRPr lang="es-CO" sz="5400" kern="1200" dirty="0"/>
            </a:p>
          </p:txBody>
        </p:sp>
      </p:grpSp>
    </p:spTree>
    <p:extLst>
      <p:ext uri="{BB962C8B-B14F-4D97-AF65-F5344CB8AC3E}">
        <p14:creationId xmlns:p14="http://schemas.microsoft.com/office/powerpoint/2010/main" val="2898592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99437"/>
            <a:ext cx="10515600" cy="1325563"/>
          </a:xfrm>
        </p:spPr>
        <p:txBody>
          <a:bodyPr/>
          <a:lstStyle/>
          <a:p>
            <a:pPr algn="ctr"/>
            <a:r>
              <a:rPr lang="es-CO" b="1" dirty="0" smtClean="0">
                <a:latin typeface="Arial" pitchFamily="34" charset="0"/>
                <a:cs typeface="Arial" pitchFamily="34" charset="0"/>
              </a:rPr>
              <a:t>Ciclo PHVA  para la readaptación laboral en empresa</a:t>
            </a:r>
            <a:endParaRPr lang="es-CO" b="1" dirty="0">
              <a:latin typeface="Arial" pitchFamily="34" charset="0"/>
              <a:cs typeface="Arial" pitchFamily="34" charset="0"/>
            </a:endParaRPr>
          </a:p>
        </p:txBody>
      </p:sp>
      <p:sp>
        <p:nvSpPr>
          <p:cNvPr id="6" name="5 Marcador de contenido"/>
          <p:cNvSpPr>
            <a:spLocks noGrp="1"/>
          </p:cNvSpPr>
          <p:nvPr>
            <p:ph sz="half" idx="2"/>
          </p:nvPr>
        </p:nvSpPr>
        <p:spPr>
          <a:xfrm>
            <a:off x="3770335" y="1667719"/>
            <a:ext cx="7903924" cy="4351338"/>
          </a:xfrm>
        </p:spPr>
        <p:txBody>
          <a:bodyPr>
            <a:noAutofit/>
          </a:bodyPr>
          <a:lstStyle/>
          <a:p>
            <a:pPr algn="just"/>
            <a:r>
              <a:rPr lang="es-CO" sz="1200" dirty="0" smtClean="0">
                <a:latin typeface="Arial" pitchFamily="34" charset="0"/>
                <a:cs typeface="Arial" pitchFamily="34" charset="0"/>
              </a:rPr>
              <a:t>Los comités de gerencia deben contener en su agenda periódicamente la revisión del programa de reintegro laboral y el seguimiento a los trabajadores en proceso de readaptación laboral.</a:t>
            </a:r>
          </a:p>
          <a:p>
            <a:pPr algn="just"/>
            <a:r>
              <a:rPr lang="es-CO" sz="1200" dirty="0" smtClean="0">
                <a:latin typeface="Arial" pitchFamily="34" charset="0"/>
                <a:cs typeface="Arial" pitchFamily="34" charset="0"/>
              </a:rPr>
              <a:t>Desarrollar el proceso de formación y entrenamiento en los tiempos propuestos y con los recursos planteados de tal manera que se mantenga la eficiencia, la eficacia y finalmente la efectividad tanto del proceso como del bienestar del trabajador.</a:t>
            </a:r>
          </a:p>
          <a:p>
            <a:pPr algn="just"/>
            <a:r>
              <a:rPr lang="es-CO" sz="1200" dirty="0" smtClean="0">
                <a:latin typeface="Arial" pitchFamily="34" charset="0"/>
                <a:cs typeface="Arial" pitchFamily="34" charset="0"/>
              </a:rPr>
              <a:t>En los análisis presupuestales se debe contar con los rubros necesarios para las modificaciones o adaptaciones de los puestos de trabajo, el pago o financiación de procesos educativos y el recurso humano que liderara y apadrinará el programa ( SISO).</a:t>
            </a:r>
          </a:p>
          <a:p>
            <a:pPr algn="just"/>
            <a:r>
              <a:rPr lang="es-CO" sz="1200" dirty="0" smtClean="0">
                <a:latin typeface="Arial" pitchFamily="34" charset="0"/>
                <a:cs typeface="Arial" pitchFamily="34" charset="0"/>
              </a:rPr>
              <a:t>Realizar las adaptaciones y modificaciones requeridas ( asesoradas por personal competente)</a:t>
            </a:r>
          </a:p>
          <a:p>
            <a:pPr algn="just"/>
            <a:r>
              <a:rPr lang="es-CO" sz="1200" dirty="0" smtClean="0">
                <a:latin typeface="Arial" pitchFamily="34" charset="0"/>
                <a:cs typeface="Arial" pitchFamily="34" charset="0"/>
              </a:rPr>
              <a:t>Contar con las matrices ergonómicas, con los análisis de los oficios y la determinación de sus riesgos con el fin de garantizar que la ubicación del trabajador reincorporado y que requiere un proceso de readaptación laboral sea exitosa y benéfica para el trabajador y su familia.</a:t>
            </a:r>
          </a:p>
          <a:p>
            <a:pPr algn="just"/>
            <a:r>
              <a:rPr lang="es-CO" sz="1200" dirty="0" smtClean="0">
                <a:latin typeface="Arial" pitchFamily="34" charset="0"/>
                <a:cs typeface="Arial" pitchFamily="34" charset="0"/>
              </a:rPr>
              <a:t>Realizar mesas laborales de seguimiento, contando con la asesoría y apoyo de las diferentes entidades de la SSS. Incluir la revisión y apoyo jurídico.</a:t>
            </a:r>
          </a:p>
          <a:p>
            <a:pPr algn="just"/>
            <a:r>
              <a:rPr lang="es-CO" sz="1200" dirty="0" smtClean="0">
                <a:latin typeface="Arial" pitchFamily="34" charset="0"/>
                <a:cs typeface="Arial" pitchFamily="34" charset="0"/>
              </a:rPr>
              <a:t>Aplicar fichas de seguimiento y control que permitan al equipo de SST validar permanentemente la adhesión del trabajador a los oficios y funciones asignadas, verificando el estado de salud y bienestar del trabajador versus la productividad y calidad requerida en el proceso. </a:t>
            </a:r>
            <a:r>
              <a:rPr lang="es-CO" sz="1400" dirty="0" smtClean="0">
                <a:latin typeface="Arial" pitchFamily="34" charset="0"/>
                <a:cs typeface="Arial" pitchFamily="34" charset="0"/>
              </a:rPr>
              <a:t>( OTP)</a:t>
            </a:r>
          </a:p>
          <a:p>
            <a:pPr algn="just"/>
            <a:r>
              <a:rPr lang="es-CO" sz="1200" dirty="0" smtClean="0">
                <a:latin typeface="Arial" pitchFamily="34" charset="0"/>
                <a:cs typeface="Arial" pitchFamily="34" charset="0"/>
              </a:rPr>
              <a:t>Involucrar </a:t>
            </a:r>
            <a:r>
              <a:rPr lang="es-CO" sz="1200" dirty="0">
                <a:latin typeface="Arial" pitchFamily="34" charset="0"/>
                <a:cs typeface="Arial" pitchFamily="34" charset="0"/>
              </a:rPr>
              <a:t>al los diferentes actores de las </a:t>
            </a:r>
            <a:r>
              <a:rPr lang="es-CO" sz="1200" dirty="0" smtClean="0">
                <a:latin typeface="Arial" pitchFamily="34" charset="0"/>
                <a:cs typeface="Arial" pitchFamily="34" charset="0"/>
              </a:rPr>
              <a:t>áreas </a:t>
            </a:r>
            <a:r>
              <a:rPr lang="es-CO" sz="1200" dirty="0">
                <a:latin typeface="Arial" pitchFamily="34" charset="0"/>
                <a:cs typeface="Arial" pitchFamily="34" charset="0"/>
              </a:rPr>
              <a:t>con el fin de que todos sigan con los lineamientos ( mandos medios, supervisores, compañeros de trabajo, </a:t>
            </a:r>
            <a:r>
              <a:rPr lang="es-CO" sz="1200" dirty="0" smtClean="0">
                <a:latin typeface="Arial" pitchFamily="34" charset="0"/>
                <a:cs typeface="Arial" pitchFamily="34" charset="0"/>
              </a:rPr>
              <a:t>áreas </a:t>
            </a:r>
            <a:r>
              <a:rPr lang="es-CO" sz="1200" dirty="0">
                <a:latin typeface="Arial" pitchFamily="34" charset="0"/>
                <a:cs typeface="Arial" pitchFamily="34" charset="0"/>
              </a:rPr>
              <a:t>conexas</a:t>
            </a:r>
            <a:r>
              <a:rPr lang="es-CO" sz="1200" dirty="0" smtClean="0">
                <a:latin typeface="Arial" pitchFamily="34" charset="0"/>
                <a:cs typeface="Arial" pitchFamily="34" charset="0"/>
              </a:rPr>
              <a:t>)</a:t>
            </a:r>
          </a:p>
          <a:p>
            <a:pPr algn="just"/>
            <a:r>
              <a:rPr lang="es-CO" sz="1200" dirty="0" smtClean="0">
                <a:latin typeface="Arial" pitchFamily="34" charset="0"/>
                <a:cs typeface="Arial" pitchFamily="34" charset="0"/>
              </a:rPr>
              <a:t>Definir aspectos claves en el éxito del reintegro como lo son: movilidad ( tanto interna como externa), horarios, aspectos familiares, recursos,  EPP.</a:t>
            </a:r>
            <a:endParaRPr lang="es-CO" sz="1200" dirty="0">
              <a:latin typeface="Arial" pitchFamily="34" charset="0"/>
              <a:cs typeface="Arial" pitchFamily="34" charset="0"/>
            </a:endParaRPr>
          </a:p>
          <a:p>
            <a:pPr algn="just"/>
            <a:endParaRPr lang="es-CO" sz="1400" dirty="0" smtClean="0">
              <a:latin typeface="Arial" pitchFamily="34" charset="0"/>
              <a:cs typeface="Arial" pitchFamily="34" charset="0"/>
            </a:endParaRPr>
          </a:p>
          <a:p>
            <a:endParaRPr lang="es-CO" sz="1400" dirty="0">
              <a:latin typeface="Arial" pitchFamily="34" charset="0"/>
              <a:cs typeface="Arial" pitchFamily="34" charset="0"/>
            </a:endParaRPr>
          </a:p>
        </p:txBody>
      </p:sp>
      <p:grpSp>
        <p:nvGrpSpPr>
          <p:cNvPr id="10" name="9 Grupo"/>
          <p:cNvGrpSpPr/>
          <p:nvPr/>
        </p:nvGrpSpPr>
        <p:grpSpPr>
          <a:xfrm>
            <a:off x="537576" y="2125221"/>
            <a:ext cx="2731718" cy="2860138"/>
            <a:chOff x="4884954" y="2645571"/>
            <a:chExt cx="1995847" cy="1655582"/>
          </a:xfrm>
        </p:grpSpPr>
        <p:sp>
          <p:nvSpPr>
            <p:cNvPr id="11" name="10 Circular"/>
            <p:cNvSpPr/>
            <p:nvPr/>
          </p:nvSpPr>
          <p:spPr>
            <a:xfrm rot="10800000">
              <a:off x="4884954" y="2645571"/>
              <a:ext cx="1995847" cy="1655582"/>
            </a:xfrm>
            <a:prstGeom prst="pieWedg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Circular 4"/>
            <p:cNvSpPr/>
            <p:nvPr/>
          </p:nvSpPr>
          <p:spPr>
            <a:xfrm rot="21600000">
              <a:off x="4976471" y="2834088"/>
              <a:ext cx="1411277" cy="1170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s-CO" sz="5400" kern="1200" dirty="0" smtClean="0"/>
                <a:t>H</a:t>
              </a:r>
              <a:endParaRPr lang="es-CO" sz="5400" kern="1200" dirty="0"/>
            </a:p>
          </p:txBody>
        </p:sp>
      </p:grpSp>
    </p:spTree>
    <p:extLst>
      <p:ext uri="{BB962C8B-B14F-4D97-AF65-F5344CB8AC3E}">
        <p14:creationId xmlns:p14="http://schemas.microsoft.com/office/powerpoint/2010/main" val="1699259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99437"/>
            <a:ext cx="10515600" cy="1325563"/>
          </a:xfrm>
        </p:spPr>
        <p:txBody>
          <a:bodyPr/>
          <a:lstStyle/>
          <a:p>
            <a:pPr algn="ctr"/>
            <a:r>
              <a:rPr lang="es-CO" b="1" dirty="0" smtClean="0">
                <a:latin typeface="Arial" pitchFamily="34" charset="0"/>
                <a:cs typeface="Arial" pitchFamily="34" charset="0"/>
              </a:rPr>
              <a:t>Ciclo PHVA  para la readaptación laboral en empresa</a:t>
            </a:r>
            <a:endParaRPr lang="es-CO" b="1" dirty="0">
              <a:latin typeface="Arial" pitchFamily="34" charset="0"/>
              <a:cs typeface="Arial" pitchFamily="34" charset="0"/>
            </a:endParaRPr>
          </a:p>
        </p:txBody>
      </p:sp>
      <p:sp>
        <p:nvSpPr>
          <p:cNvPr id="6" name="5 Marcador de contenido"/>
          <p:cNvSpPr>
            <a:spLocks noGrp="1"/>
          </p:cNvSpPr>
          <p:nvPr>
            <p:ph sz="half" idx="2"/>
          </p:nvPr>
        </p:nvSpPr>
        <p:spPr>
          <a:xfrm>
            <a:off x="3770335" y="2005921"/>
            <a:ext cx="7903924" cy="4351338"/>
          </a:xfrm>
        </p:spPr>
        <p:txBody>
          <a:bodyPr>
            <a:noAutofit/>
          </a:bodyPr>
          <a:lstStyle/>
          <a:p>
            <a:pPr lvl="0" algn="just"/>
            <a:r>
              <a:rPr lang="es-CO" sz="1400" dirty="0">
                <a:solidFill>
                  <a:prstClr val="black"/>
                </a:solidFill>
                <a:latin typeface="Arial" pitchFamily="34" charset="0"/>
                <a:cs typeface="Arial" pitchFamily="34" charset="0"/>
              </a:rPr>
              <a:t>Registrar las desviaciones o retos en el proceso y transmitirlos a la gerencia para gestión</a:t>
            </a:r>
            <a:r>
              <a:rPr lang="es-CO" sz="1400" dirty="0" smtClean="0">
                <a:solidFill>
                  <a:prstClr val="black"/>
                </a:solidFill>
                <a:latin typeface="Arial" pitchFamily="34" charset="0"/>
                <a:cs typeface="Arial" pitchFamily="34" charset="0"/>
              </a:rPr>
              <a:t>.</a:t>
            </a:r>
          </a:p>
          <a:p>
            <a:pPr lvl="0" algn="just"/>
            <a:r>
              <a:rPr lang="es-CO" sz="1400" dirty="0" smtClean="0">
                <a:solidFill>
                  <a:prstClr val="black"/>
                </a:solidFill>
                <a:latin typeface="Arial" pitchFamily="34" charset="0"/>
                <a:cs typeface="Arial" pitchFamily="34" charset="0"/>
              </a:rPr>
              <a:t>Validar con los lideres y supervisores el cumplimiento de los planes propuestos</a:t>
            </a:r>
          </a:p>
          <a:p>
            <a:pPr lvl="0" algn="just"/>
            <a:r>
              <a:rPr lang="es-CO" sz="1400" dirty="0" smtClean="0">
                <a:solidFill>
                  <a:prstClr val="black"/>
                </a:solidFill>
                <a:latin typeface="Arial" pitchFamily="34" charset="0"/>
                <a:cs typeface="Arial" pitchFamily="34" charset="0"/>
              </a:rPr>
              <a:t>Entrevistar a los trabajadores con el fin de escuchar sus experiencias, el cumplimiento de las expectativas y si es posible o se requiere la reformulación de </a:t>
            </a:r>
            <a:r>
              <a:rPr lang="es-CO" sz="1400" b="1" dirty="0" smtClean="0">
                <a:solidFill>
                  <a:prstClr val="black"/>
                </a:solidFill>
                <a:latin typeface="Arial" pitchFamily="34" charset="0"/>
                <a:cs typeface="Arial" pitchFamily="34" charset="0"/>
              </a:rPr>
              <a:t>indicadores.</a:t>
            </a:r>
          </a:p>
          <a:p>
            <a:pPr lvl="0" algn="just"/>
            <a:r>
              <a:rPr lang="es-CO" sz="1400" dirty="0" smtClean="0">
                <a:solidFill>
                  <a:prstClr val="black"/>
                </a:solidFill>
                <a:latin typeface="Arial" pitchFamily="34" charset="0"/>
                <a:cs typeface="Arial" pitchFamily="34" charset="0"/>
              </a:rPr>
              <a:t>Validar el complimiento de los indicadores propuestos dentro del programa de Reintegro Laboral.</a:t>
            </a:r>
          </a:p>
          <a:p>
            <a:pPr lvl="0" algn="just"/>
            <a:r>
              <a:rPr lang="es-CO" sz="1400" dirty="0" smtClean="0">
                <a:solidFill>
                  <a:prstClr val="black"/>
                </a:solidFill>
                <a:latin typeface="Arial" pitchFamily="34" charset="0"/>
                <a:cs typeface="Arial" pitchFamily="34" charset="0"/>
              </a:rPr>
              <a:t>Realizar visita con la gerencia para confirmar las adaptaciones o modificaciones realizadas a los puestos de trabajo, de acuerdo al requerimiento, con el fin de que los trabajadores se encuentren acoplados y puedan dar respuesta a los requerimientos de producción y calidad.</a:t>
            </a:r>
          </a:p>
          <a:p>
            <a:pPr lvl="0" algn="just"/>
            <a:r>
              <a:rPr lang="es-CO" sz="1400" dirty="0" smtClean="0">
                <a:solidFill>
                  <a:prstClr val="black"/>
                </a:solidFill>
                <a:latin typeface="Arial" pitchFamily="34" charset="0"/>
                <a:cs typeface="Arial" pitchFamily="34" charset="0"/>
              </a:rPr>
              <a:t>Validar que la accesibilidad si es la requerida o reformular.</a:t>
            </a:r>
            <a:endParaRPr lang="es-CO" sz="1400" dirty="0" smtClean="0">
              <a:latin typeface="Arial" pitchFamily="34" charset="0"/>
              <a:cs typeface="Arial" pitchFamily="34" charset="0"/>
            </a:endParaRPr>
          </a:p>
          <a:p>
            <a:pPr algn="just"/>
            <a:r>
              <a:rPr lang="es-CO" sz="1400" dirty="0" smtClean="0">
                <a:latin typeface="Arial" pitchFamily="34" charset="0"/>
                <a:cs typeface="Arial" pitchFamily="34" charset="0"/>
              </a:rPr>
              <a:t>Confirmar en la practica que los puestos de trabajo seleccionados y los oficios asignados si fueron los adecuados y que se cuenta con un buen desempeño.</a:t>
            </a:r>
          </a:p>
          <a:p>
            <a:pPr algn="just"/>
            <a:r>
              <a:rPr lang="es-CO" sz="1400" dirty="0" smtClean="0">
                <a:latin typeface="Arial" pitchFamily="34" charset="0"/>
                <a:cs typeface="Arial" pitchFamily="34" charset="0"/>
              </a:rPr>
              <a:t>Establecer nuevos retos tanto para la organización como para el trabajador con readaptación laboral.</a:t>
            </a:r>
          </a:p>
          <a:p>
            <a:endParaRPr lang="es-CO" sz="1400" dirty="0">
              <a:latin typeface="Arial" pitchFamily="34" charset="0"/>
              <a:cs typeface="Arial" pitchFamily="34" charset="0"/>
            </a:endParaRPr>
          </a:p>
        </p:txBody>
      </p:sp>
      <p:grpSp>
        <p:nvGrpSpPr>
          <p:cNvPr id="7" name="6 Grupo"/>
          <p:cNvGrpSpPr/>
          <p:nvPr/>
        </p:nvGrpSpPr>
        <p:grpSpPr>
          <a:xfrm>
            <a:off x="386584" y="2321866"/>
            <a:ext cx="2456823" cy="2070783"/>
            <a:chOff x="2801197" y="2834087"/>
            <a:chExt cx="2074412" cy="1655583"/>
          </a:xfrm>
          <a:solidFill>
            <a:srgbClr val="7030A0"/>
          </a:solidFill>
        </p:grpSpPr>
        <p:sp>
          <p:nvSpPr>
            <p:cNvPr id="8" name="7 Circular"/>
            <p:cNvSpPr/>
            <p:nvPr/>
          </p:nvSpPr>
          <p:spPr>
            <a:xfrm rot="16200000">
              <a:off x="3010612" y="2624673"/>
              <a:ext cx="1655582" cy="2074411"/>
            </a:xfrm>
            <a:prstGeom prst="pieWedg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Circular 4"/>
            <p:cNvSpPr/>
            <p:nvPr/>
          </p:nvSpPr>
          <p:spPr>
            <a:xfrm rot="21600000">
              <a:off x="3408779" y="2834087"/>
              <a:ext cx="1466830" cy="11706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s-CO" sz="5400" kern="1200" dirty="0" smtClean="0"/>
                <a:t>V</a:t>
              </a:r>
              <a:endParaRPr lang="es-CO" sz="5400" kern="1200" dirty="0"/>
            </a:p>
          </p:txBody>
        </p:sp>
      </p:grpSp>
    </p:spTree>
    <p:extLst>
      <p:ext uri="{BB962C8B-B14F-4D97-AF65-F5344CB8AC3E}">
        <p14:creationId xmlns:p14="http://schemas.microsoft.com/office/powerpoint/2010/main" val="4129991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487536"/>
            <a:ext cx="10515600" cy="1325563"/>
          </a:xfrm>
        </p:spPr>
        <p:txBody>
          <a:bodyPr/>
          <a:lstStyle/>
          <a:p>
            <a:pPr algn="ctr"/>
            <a:r>
              <a:rPr lang="es-CO" b="1" dirty="0" smtClean="0">
                <a:latin typeface="Arial" pitchFamily="34" charset="0"/>
                <a:cs typeface="Arial" pitchFamily="34" charset="0"/>
              </a:rPr>
              <a:t>Ciclo PHVA  para la readaptación laboral en empresa</a:t>
            </a:r>
            <a:endParaRPr lang="es-CO" b="1" dirty="0">
              <a:latin typeface="Arial" pitchFamily="34" charset="0"/>
              <a:cs typeface="Arial" pitchFamily="34" charset="0"/>
            </a:endParaRPr>
          </a:p>
        </p:txBody>
      </p:sp>
      <p:sp>
        <p:nvSpPr>
          <p:cNvPr id="6" name="5 Marcador de contenido"/>
          <p:cNvSpPr>
            <a:spLocks noGrp="1"/>
          </p:cNvSpPr>
          <p:nvPr>
            <p:ph sz="half" idx="2"/>
          </p:nvPr>
        </p:nvSpPr>
        <p:spPr>
          <a:xfrm>
            <a:off x="3657601" y="2143408"/>
            <a:ext cx="7903924" cy="4351338"/>
          </a:xfrm>
        </p:spPr>
        <p:txBody>
          <a:bodyPr>
            <a:noAutofit/>
          </a:bodyPr>
          <a:lstStyle/>
          <a:p>
            <a:pPr lvl="0" algn="just"/>
            <a:r>
              <a:rPr lang="es-CO" sz="1400" dirty="0">
                <a:latin typeface="Arial" pitchFamily="34" charset="0"/>
                <a:cs typeface="Arial" pitchFamily="34" charset="0"/>
              </a:rPr>
              <a:t>Análisis gerencial periódico de los resultados y metas propuestas. Validar la adhesión del trabajador al proceso y que los i</a:t>
            </a:r>
            <a:r>
              <a:rPr lang="es-CO" sz="1400" b="1" dirty="0">
                <a:latin typeface="Arial" pitchFamily="34" charset="0"/>
                <a:cs typeface="Arial" pitchFamily="34" charset="0"/>
              </a:rPr>
              <a:t>ndicadores</a:t>
            </a:r>
            <a:r>
              <a:rPr lang="es-CO" sz="1400" dirty="0">
                <a:latin typeface="Arial" pitchFamily="34" charset="0"/>
                <a:cs typeface="Arial" pitchFamily="34" charset="0"/>
              </a:rPr>
              <a:t> de cumplimiento en las áreas donde fueron ubicados, si correspondan con lo esperado.</a:t>
            </a:r>
          </a:p>
          <a:p>
            <a:pPr lvl="0" algn="just"/>
            <a:r>
              <a:rPr lang="es-CO" sz="1400" dirty="0">
                <a:latin typeface="Arial" pitchFamily="34" charset="0"/>
                <a:cs typeface="Arial" pitchFamily="34" charset="0"/>
              </a:rPr>
              <a:t>Definir nuevos indicadores de mejora y revisión de los iniciales.</a:t>
            </a:r>
          </a:p>
          <a:p>
            <a:pPr algn="just"/>
            <a:r>
              <a:rPr lang="es-CO" sz="1400" dirty="0" smtClean="0">
                <a:latin typeface="Arial" pitchFamily="34" charset="0"/>
                <a:cs typeface="Arial" pitchFamily="34" charset="0"/>
              </a:rPr>
              <a:t>Establecer las desviaciones, las no conformidades y  los incumplimientos en el marco del proceso propuesto para la reincorporación laboral de un trabajador  con readaptación laboral.</a:t>
            </a:r>
          </a:p>
          <a:p>
            <a:pPr algn="just"/>
            <a:r>
              <a:rPr lang="es-CO" sz="1400" dirty="0" smtClean="0">
                <a:latin typeface="Arial" pitchFamily="34" charset="0"/>
                <a:cs typeface="Arial" pitchFamily="34" charset="0"/>
              </a:rPr>
              <a:t>Considerar el presupuesto utilizado y verificar nuevos requerimientos del mismo.</a:t>
            </a:r>
          </a:p>
          <a:p>
            <a:pPr algn="just"/>
            <a:r>
              <a:rPr lang="es-CO" sz="1400" dirty="0" smtClean="0">
                <a:latin typeface="Arial" pitchFamily="34" charset="0"/>
                <a:cs typeface="Arial" pitchFamily="34" charset="0"/>
              </a:rPr>
              <a:t>Definir si se debe retroalimentar la política, la misión y la visión organizacional, luego del análisis del proceso de reintegro laboral, de tal manera que no solo se cumpla con el marco normativo, si no que la responsabilidad social corporativa sea el aspecto mas prioritario y le permita a la empresa seguir trabajando en la reincorporación de trabajadores con readaptación laboral importante.</a:t>
            </a:r>
            <a:endParaRPr lang="es-CO" sz="1400" dirty="0">
              <a:latin typeface="Arial" pitchFamily="34" charset="0"/>
              <a:cs typeface="Arial" pitchFamily="34" charset="0"/>
            </a:endParaRPr>
          </a:p>
        </p:txBody>
      </p:sp>
      <p:grpSp>
        <p:nvGrpSpPr>
          <p:cNvPr id="10" name="9 Grupo"/>
          <p:cNvGrpSpPr/>
          <p:nvPr/>
        </p:nvGrpSpPr>
        <p:grpSpPr>
          <a:xfrm>
            <a:off x="413360" y="2633300"/>
            <a:ext cx="2510612" cy="1986619"/>
            <a:chOff x="2620148" y="896675"/>
            <a:chExt cx="2085771" cy="1799973"/>
          </a:xfrm>
        </p:grpSpPr>
        <p:sp>
          <p:nvSpPr>
            <p:cNvPr id="11" name="10 Circular"/>
            <p:cNvSpPr/>
            <p:nvPr/>
          </p:nvSpPr>
          <p:spPr>
            <a:xfrm>
              <a:off x="2620148" y="896675"/>
              <a:ext cx="2085771" cy="1799973"/>
            </a:xfrm>
            <a:prstGeom prst="pieWedge">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ircular 4"/>
            <p:cNvSpPr/>
            <p:nvPr/>
          </p:nvSpPr>
          <p:spPr>
            <a:xfrm>
              <a:off x="3231056" y="1423875"/>
              <a:ext cx="1474863" cy="12727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es-CO" sz="5400" kern="1200" dirty="0" smtClean="0"/>
                <a:t>A</a:t>
              </a:r>
              <a:endParaRPr lang="es-CO" sz="5400" kern="1200" dirty="0"/>
            </a:p>
          </p:txBody>
        </p:sp>
      </p:grpSp>
    </p:spTree>
    <p:extLst>
      <p:ext uri="{BB962C8B-B14F-4D97-AF65-F5344CB8AC3E}">
        <p14:creationId xmlns:p14="http://schemas.microsoft.com/office/powerpoint/2010/main" val="4001252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4078892" y="258950"/>
            <a:ext cx="7695574" cy="646331"/>
          </a:xfrm>
          <a:prstGeom prst="rect">
            <a:avLst/>
          </a:prstGeom>
        </p:spPr>
        <p:txBody>
          <a:bodyPr wrap="square">
            <a:spAutoFit/>
          </a:bodyPr>
          <a:lstStyle/>
          <a:p>
            <a:pPr algn="just"/>
            <a:r>
              <a:rPr lang="es-CO" dirty="0" smtClean="0">
                <a:solidFill>
                  <a:srgbClr val="008DBD"/>
                </a:solidFill>
                <a:latin typeface="Arial" panose="020B0604020202020204" pitchFamily="34" charset="0"/>
                <a:cs typeface="Arial" panose="020B0604020202020204" pitchFamily="34" charset="0"/>
              </a:rPr>
              <a:t>6. Derechos </a:t>
            </a:r>
            <a:r>
              <a:rPr lang="es-CO" dirty="0">
                <a:solidFill>
                  <a:srgbClr val="008DBD"/>
                </a:solidFill>
                <a:latin typeface="Arial" panose="020B0604020202020204" pitchFamily="34" charset="0"/>
                <a:cs typeface="Arial" panose="020B0604020202020204" pitchFamily="34" charset="0"/>
              </a:rPr>
              <a:t>y deberes de los diferentes </a:t>
            </a:r>
            <a:r>
              <a:rPr lang="es-CO" dirty="0" smtClean="0">
                <a:solidFill>
                  <a:srgbClr val="008DBD"/>
                </a:solidFill>
                <a:latin typeface="Arial" panose="020B0604020202020204" pitchFamily="34" charset="0"/>
                <a:cs typeface="Arial" panose="020B0604020202020204" pitchFamily="34" charset="0"/>
              </a:rPr>
              <a:t>actores en el proceso de Readaptación Laboral en empresa</a:t>
            </a:r>
            <a:endParaRPr lang="es-CO" dirty="0">
              <a:solidFill>
                <a:srgbClr val="008DBD"/>
              </a:solidFill>
              <a:latin typeface="Arial" panose="020B0604020202020204" pitchFamily="34" charset="0"/>
              <a:cs typeface="Arial" panose="020B0604020202020204" pitchFamily="34" charset="0"/>
            </a:endParaRPr>
          </a:p>
        </p:txBody>
      </p:sp>
      <p:graphicFrame>
        <p:nvGraphicFramePr>
          <p:cNvPr id="2" name="1 Diagrama"/>
          <p:cNvGraphicFramePr/>
          <p:nvPr>
            <p:extLst>
              <p:ext uri="{D42A27DB-BD31-4B8C-83A1-F6EECF244321}">
                <p14:modId xmlns:p14="http://schemas.microsoft.com/office/powerpoint/2010/main" val="2201432065"/>
              </p:ext>
            </p:extLst>
          </p:nvPr>
        </p:nvGraphicFramePr>
        <p:xfrm>
          <a:off x="375780" y="1764372"/>
          <a:ext cx="11411211" cy="4373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7926679" y="1253677"/>
            <a:ext cx="2868460" cy="523220"/>
          </a:xfrm>
          <a:prstGeom prst="rect">
            <a:avLst/>
          </a:prstGeom>
          <a:noFill/>
        </p:spPr>
        <p:txBody>
          <a:bodyPr wrap="square" rtlCol="0">
            <a:spAutoFit/>
          </a:bodyPr>
          <a:lstStyle/>
          <a:p>
            <a:r>
              <a:rPr lang="es-CO" sz="2800" b="1" i="1" dirty="0">
                <a:solidFill>
                  <a:srgbClr val="008DB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Trabajador:</a:t>
            </a:r>
          </a:p>
        </p:txBody>
      </p:sp>
      <p:sp>
        <p:nvSpPr>
          <p:cNvPr id="6" name="6 Marcador de contenido"/>
          <p:cNvSpPr txBox="1">
            <a:spLocks/>
          </p:cNvSpPr>
          <p:nvPr/>
        </p:nvSpPr>
        <p:spPr bwMode="auto">
          <a:xfrm>
            <a:off x="1698948" y="2579406"/>
            <a:ext cx="3657600" cy="327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Font typeface="Arial" charset="0"/>
              <a:buChar char="•"/>
            </a:pPr>
            <a:r>
              <a:rPr lang="es-CO" sz="1400" dirty="0" smtClean="0">
                <a:latin typeface="Arial" pitchFamily="34" charset="0"/>
                <a:cs typeface="Arial" pitchFamily="34" charset="0"/>
              </a:rPr>
              <a:t>Volver </a:t>
            </a:r>
            <a:r>
              <a:rPr lang="es-CO" sz="1400" dirty="0">
                <a:latin typeface="Arial" pitchFamily="34" charset="0"/>
                <a:cs typeface="Arial" pitchFamily="34" charset="0"/>
              </a:rPr>
              <a:t>a su entorno laboral de acuerdo a </a:t>
            </a:r>
            <a:r>
              <a:rPr lang="es-CO" sz="1400" dirty="0" smtClean="0">
                <a:latin typeface="Arial" pitchFamily="34" charset="0"/>
                <a:cs typeface="Arial" pitchFamily="34" charset="0"/>
              </a:rPr>
              <a:t>su recuperación y recibir un trato digno y equitativo. Recibir la asignación de funciones y pertenecer a un equipo de trabajo.</a:t>
            </a:r>
            <a:endParaRPr lang="es-CO" sz="1400" dirty="0">
              <a:latin typeface="Arial" pitchFamily="34" charset="0"/>
              <a:cs typeface="Arial" pitchFamily="34" charset="0"/>
            </a:endParaRPr>
          </a:p>
          <a:p>
            <a:pPr algn="just" eaLnBrk="1" hangingPunct="1">
              <a:spcBef>
                <a:spcPct val="20000"/>
              </a:spcBef>
              <a:buFont typeface="Arial" charset="0"/>
              <a:buChar char="•"/>
            </a:pPr>
            <a:r>
              <a:rPr lang="es-CO" sz="1400" dirty="0">
                <a:latin typeface="Arial" pitchFamily="34" charset="0"/>
                <a:cs typeface="Arial" pitchFamily="34" charset="0"/>
              </a:rPr>
              <a:t>Recibir el acompañamiento permanente de su </a:t>
            </a:r>
            <a:r>
              <a:rPr lang="es-CO" sz="1400" dirty="0" smtClean="0">
                <a:latin typeface="Arial" pitchFamily="34" charset="0"/>
                <a:cs typeface="Arial" pitchFamily="34" charset="0"/>
              </a:rPr>
              <a:t>Empresa de manera propositiva</a:t>
            </a:r>
            <a:endParaRPr lang="es-CO" sz="1400" dirty="0">
              <a:latin typeface="Arial" pitchFamily="34" charset="0"/>
              <a:cs typeface="Arial" pitchFamily="34" charset="0"/>
            </a:endParaRPr>
          </a:p>
          <a:p>
            <a:pPr algn="just" eaLnBrk="1" hangingPunct="1">
              <a:spcBef>
                <a:spcPct val="20000"/>
              </a:spcBef>
              <a:buFont typeface="Arial" charset="0"/>
              <a:buChar char="•"/>
            </a:pPr>
            <a:r>
              <a:rPr lang="es-CO" sz="1400" dirty="0">
                <a:latin typeface="Arial" pitchFamily="34" charset="0"/>
                <a:cs typeface="Arial" pitchFamily="34" charset="0"/>
              </a:rPr>
              <a:t>Ser asesorado y acompañado por la </a:t>
            </a:r>
            <a:r>
              <a:rPr lang="es-CO" sz="1400" dirty="0" smtClean="0">
                <a:latin typeface="Arial" pitchFamily="34" charset="0"/>
                <a:cs typeface="Arial" pitchFamily="34" charset="0"/>
              </a:rPr>
              <a:t>ARL, o por la entidad de Salud a cargo de su proceso.</a:t>
            </a:r>
            <a:endParaRPr lang="es-CO" sz="1400" dirty="0">
              <a:latin typeface="Arial" pitchFamily="34" charset="0"/>
              <a:cs typeface="Arial" pitchFamily="34" charset="0"/>
            </a:endParaRPr>
          </a:p>
          <a:p>
            <a:pPr algn="just" eaLnBrk="1" hangingPunct="1">
              <a:spcBef>
                <a:spcPct val="20000"/>
              </a:spcBef>
              <a:buFont typeface="Arial" charset="0"/>
              <a:buChar char="•"/>
            </a:pPr>
            <a:r>
              <a:rPr lang="es-CO" sz="1400" dirty="0">
                <a:latin typeface="Arial" pitchFamily="34" charset="0"/>
                <a:cs typeface="Arial" pitchFamily="34" charset="0"/>
              </a:rPr>
              <a:t>Recibir todo el acompañamiento médico y </a:t>
            </a:r>
            <a:r>
              <a:rPr lang="es-CO" sz="1400" dirty="0" smtClean="0">
                <a:latin typeface="Arial" pitchFamily="34" charset="0"/>
                <a:cs typeface="Arial" pitchFamily="34" charset="0"/>
              </a:rPr>
              <a:t>Rehabilitación </a:t>
            </a:r>
            <a:r>
              <a:rPr lang="es-CO" sz="1400" dirty="0">
                <a:latin typeface="Arial" pitchFamily="34" charset="0"/>
                <a:cs typeface="Arial" pitchFamily="34" charset="0"/>
              </a:rPr>
              <a:t>en pro de su recuperación</a:t>
            </a:r>
          </a:p>
          <a:p>
            <a:pPr algn="just" eaLnBrk="1" hangingPunct="1">
              <a:spcBef>
                <a:spcPct val="20000"/>
              </a:spcBef>
              <a:buFont typeface="Arial" charset="0"/>
              <a:buChar char="•"/>
            </a:pPr>
            <a:r>
              <a:rPr lang="es-CO" sz="1400" dirty="0">
                <a:latin typeface="Arial" pitchFamily="34" charset="0"/>
                <a:cs typeface="Arial" pitchFamily="34" charset="0"/>
              </a:rPr>
              <a:t>Recibir las prestaciones asistenciales y económicas( PCL)</a:t>
            </a:r>
          </a:p>
        </p:txBody>
      </p:sp>
      <p:sp>
        <p:nvSpPr>
          <p:cNvPr id="7" name="8 Marcador de contenido"/>
          <p:cNvSpPr txBox="1">
            <a:spLocks/>
          </p:cNvSpPr>
          <p:nvPr/>
        </p:nvSpPr>
        <p:spPr>
          <a:xfrm>
            <a:off x="7515616" y="2906712"/>
            <a:ext cx="3947994" cy="3951288"/>
          </a:xfrm>
          <a:prstGeom prst="rect">
            <a:avLst/>
          </a:prstGeom>
        </p:spPr>
        <p:txBody>
          <a:bodyPr>
            <a:normAutofit/>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es-CO" sz="1400" dirty="0" smtClean="0">
                <a:latin typeface="Arial" pitchFamily="34" charset="0"/>
                <a:cs typeface="Arial" pitchFamily="34" charset="0"/>
              </a:rPr>
              <a:t>Ser transparente y ético en la información que entrega al SSS.</a:t>
            </a:r>
          </a:p>
          <a:p>
            <a:pPr algn="just">
              <a:defRPr/>
            </a:pPr>
            <a:r>
              <a:rPr lang="es-CO" sz="1400" dirty="0" smtClean="0">
                <a:latin typeface="Arial" pitchFamily="34" charset="0"/>
                <a:cs typeface="Arial" pitchFamily="34" charset="0"/>
              </a:rPr>
              <a:t>Asistir a todos los procesos médicos y de RH ordenados.</a:t>
            </a:r>
          </a:p>
          <a:p>
            <a:pPr algn="just">
              <a:defRPr/>
            </a:pPr>
            <a:r>
              <a:rPr lang="es-CO" sz="1400" dirty="0" smtClean="0">
                <a:latin typeface="Arial" pitchFamily="34" charset="0"/>
                <a:cs typeface="Arial" pitchFamily="34" charset="0"/>
              </a:rPr>
              <a:t>Cumplir con las directrices y recomendaciones laborales emitidas al igual que cumplir con las normas de seguridad del SGSST.</a:t>
            </a:r>
          </a:p>
          <a:p>
            <a:pPr algn="just">
              <a:defRPr/>
            </a:pPr>
            <a:r>
              <a:rPr lang="es-CO" sz="1400" dirty="0" smtClean="0">
                <a:latin typeface="Arial" pitchFamily="34" charset="0"/>
                <a:cs typeface="Arial" pitchFamily="34" charset="0"/>
              </a:rPr>
              <a:t>Propender por una actitud positiva frente al reintegro laboral que permita la adecuada interrelación de los equipos de trabajo.</a:t>
            </a:r>
          </a:p>
          <a:p>
            <a:pPr algn="just">
              <a:defRPr/>
            </a:pPr>
            <a:r>
              <a:rPr lang="es-CO" sz="1400" dirty="0" smtClean="0">
                <a:latin typeface="Arial" pitchFamily="34" charset="0"/>
                <a:cs typeface="Arial" pitchFamily="34" charset="0"/>
              </a:rPr>
              <a:t>Mantener la empresa informada sobre sus procesos de salud y recomendaciones emitidas por sus médicos</a:t>
            </a:r>
          </a:p>
          <a:p>
            <a:pPr algn="just">
              <a:defRPr/>
            </a:pPr>
            <a:endParaRPr lang="es-CO" sz="1400" dirty="0" smtClean="0">
              <a:latin typeface="Arial" pitchFamily="34" charset="0"/>
              <a:cs typeface="Arial" pitchFamily="34" charset="0"/>
            </a:endParaRPr>
          </a:p>
          <a:p>
            <a:pPr algn="just">
              <a:defRPr/>
            </a:pPr>
            <a:endParaRPr lang="es-CO" sz="1400" dirty="0" smtClean="0">
              <a:latin typeface="Arial" pitchFamily="34" charset="0"/>
              <a:cs typeface="Arial" pitchFamily="34" charset="0"/>
            </a:endParaRPr>
          </a:p>
          <a:p>
            <a:pPr algn="just">
              <a:defRPr/>
            </a:pPr>
            <a:endParaRPr lang="es-CO" sz="1400" dirty="0">
              <a:latin typeface="Arial" pitchFamily="34" charset="0"/>
              <a:cs typeface="Arial" pitchFamily="34" charset="0"/>
            </a:endParaRPr>
          </a:p>
        </p:txBody>
      </p:sp>
    </p:spTree>
    <p:extLst>
      <p:ext uri="{BB962C8B-B14F-4D97-AF65-F5344CB8AC3E}">
        <p14:creationId xmlns:p14="http://schemas.microsoft.com/office/powerpoint/2010/main" val="1627989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4078892" y="258950"/>
            <a:ext cx="7695574" cy="646331"/>
          </a:xfrm>
          <a:prstGeom prst="rect">
            <a:avLst/>
          </a:prstGeom>
        </p:spPr>
        <p:txBody>
          <a:bodyPr wrap="square">
            <a:spAutoFit/>
          </a:bodyPr>
          <a:lstStyle/>
          <a:p>
            <a:pPr algn="just"/>
            <a:r>
              <a:rPr lang="es-CO" dirty="0" smtClean="0">
                <a:solidFill>
                  <a:srgbClr val="008DBD"/>
                </a:solidFill>
                <a:latin typeface="Arial" panose="020B0604020202020204" pitchFamily="34" charset="0"/>
                <a:cs typeface="Arial" panose="020B0604020202020204" pitchFamily="34" charset="0"/>
              </a:rPr>
              <a:t>6. Derechos </a:t>
            </a:r>
            <a:r>
              <a:rPr lang="es-CO" dirty="0">
                <a:solidFill>
                  <a:srgbClr val="008DBD"/>
                </a:solidFill>
                <a:latin typeface="Arial" panose="020B0604020202020204" pitchFamily="34" charset="0"/>
                <a:cs typeface="Arial" panose="020B0604020202020204" pitchFamily="34" charset="0"/>
              </a:rPr>
              <a:t>y deberes de los diferentes </a:t>
            </a:r>
            <a:r>
              <a:rPr lang="es-CO" dirty="0" smtClean="0">
                <a:solidFill>
                  <a:srgbClr val="008DBD"/>
                </a:solidFill>
                <a:latin typeface="Arial" panose="020B0604020202020204" pitchFamily="34" charset="0"/>
                <a:cs typeface="Arial" panose="020B0604020202020204" pitchFamily="34" charset="0"/>
              </a:rPr>
              <a:t>actores en el proceso de Readaptación Laboral en empresa</a:t>
            </a:r>
            <a:endParaRPr lang="es-CO" dirty="0">
              <a:solidFill>
                <a:srgbClr val="008DBD"/>
              </a:solidFill>
              <a:latin typeface="Arial" panose="020B0604020202020204" pitchFamily="34" charset="0"/>
              <a:cs typeface="Arial" panose="020B0604020202020204" pitchFamily="34" charset="0"/>
            </a:endParaRPr>
          </a:p>
        </p:txBody>
      </p:sp>
      <p:sp>
        <p:nvSpPr>
          <p:cNvPr id="5" name="4 CuadroTexto"/>
          <p:cNvSpPr txBox="1"/>
          <p:nvPr/>
        </p:nvSpPr>
        <p:spPr>
          <a:xfrm>
            <a:off x="8780746" y="1121978"/>
            <a:ext cx="2868460" cy="461665"/>
          </a:xfrm>
          <a:prstGeom prst="rect">
            <a:avLst/>
          </a:prstGeom>
          <a:noFill/>
        </p:spPr>
        <p:txBody>
          <a:bodyPr wrap="square" rtlCol="0">
            <a:spAutoFit/>
          </a:bodyPr>
          <a:lstStyle/>
          <a:p>
            <a:r>
              <a:rPr lang="es-CO" sz="2400" b="1" dirty="0" smtClean="0">
                <a:solidFill>
                  <a:srgbClr val="008DBD"/>
                </a:solidFill>
                <a:latin typeface="Arial" panose="020B0604020202020204" pitchFamily="34" charset="0"/>
                <a:cs typeface="Arial" panose="020B0604020202020204" pitchFamily="34" charset="0"/>
              </a:rPr>
              <a:t>Empresa:</a:t>
            </a:r>
            <a:endParaRPr lang="es-CO" sz="2400" b="1" dirty="0">
              <a:solidFill>
                <a:srgbClr val="008DBD"/>
              </a:solidFill>
              <a:latin typeface="Arial" panose="020B0604020202020204" pitchFamily="34" charset="0"/>
              <a:cs typeface="Arial" panose="020B0604020202020204" pitchFamily="34" charset="0"/>
            </a:endParaRPr>
          </a:p>
        </p:txBody>
      </p:sp>
      <p:graphicFrame>
        <p:nvGraphicFramePr>
          <p:cNvPr id="6" name="5 Diagrama"/>
          <p:cNvGraphicFramePr/>
          <p:nvPr>
            <p:extLst>
              <p:ext uri="{D42A27DB-BD31-4B8C-83A1-F6EECF244321}">
                <p14:modId xmlns:p14="http://schemas.microsoft.com/office/powerpoint/2010/main" val="1355609032"/>
              </p:ext>
            </p:extLst>
          </p:nvPr>
        </p:nvGraphicFramePr>
        <p:xfrm>
          <a:off x="375780" y="1764372"/>
          <a:ext cx="11411211" cy="4373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arcador de contenido"/>
          <p:cNvSpPr txBox="1">
            <a:spLocks/>
          </p:cNvSpPr>
          <p:nvPr/>
        </p:nvSpPr>
        <p:spPr>
          <a:xfrm>
            <a:off x="1521912" y="2186662"/>
            <a:ext cx="3864280" cy="3625415"/>
          </a:xfrm>
          <a:prstGeom prst="rect">
            <a:avLst/>
          </a:prstGeom>
        </p:spPr>
        <p:txBody>
          <a:bodyPr>
            <a:noAutofit/>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just">
              <a:buFont typeface="Arial" pitchFamily="34" charset="0"/>
              <a:buNone/>
              <a:defRPr/>
            </a:pPr>
            <a:endParaRPr lang="es-CO" sz="1400" b="1" dirty="0" smtClean="0">
              <a:latin typeface="Arial" pitchFamily="34" charset="0"/>
              <a:cs typeface="Arial" pitchFamily="34" charset="0"/>
            </a:endParaRPr>
          </a:p>
          <a:p>
            <a:pPr algn="just">
              <a:defRPr/>
            </a:pPr>
            <a:r>
              <a:rPr lang="es-CO" sz="1400" dirty="0" smtClean="0">
                <a:latin typeface="Arial" pitchFamily="34" charset="0"/>
                <a:cs typeface="Arial" pitchFamily="34" charset="0"/>
              </a:rPr>
              <a:t>Estar informada sobre el estado de salud y las indicaciones de RL del trabajador, recibir acompañamiento claro frente a las posibilidades funcionales que puede realizar el trabajador.</a:t>
            </a:r>
          </a:p>
          <a:p>
            <a:pPr algn="just">
              <a:defRPr/>
            </a:pPr>
            <a:r>
              <a:rPr lang="es-CO" sz="1400" dirty="0" smtClean="0">
                <a:latin typeface="Arial" pitchFamily="34" charset="0"/>
                <a:cs typeface="Arial" pitchFamily="34" charset="0"/>
              </a:rPr>
              <a:t>Participar activamente dentro del proceso de readaptación laboral </a:t>
            </a:r>
            <a:r>
              <a:rPr lang="es-CO" sz="1400" dirty="0">
                <a:latin typeface="Arial" pitchFamily="34" charset="0"/>
                <a:cs typeface="Arial" pitchFamily="34" charset="0"/>
              </a:rPr>
              <a:t>.</a:t>
            </a:r>
            <a:endParaRPr lang="es-CO" sz="1400" dirty="0" smtClean="0">
              <a:latin typeface="Arial" pitchFamily="34" charset="0"/>
              <a:cs typeface="Arial" pitchFamily="34" charset="0"/>
            </a:endParaRPr>
          </a:p>
          <a:p>
            <a:pPr algn="just">
              <a:defRPr/>
            </a:pPr>
            <a:r>
              <a:rPr lang="es-CO" sz="1400" dirty="0" smtClean="0">
                <a:latin typeface="Arial" pitchFamily="34" charset="0"/>
                <a:cs typeface="Arial" pitchFamily="34" charset="0"/>
              </a:rPr>
              <a:t>Recibir el acompañamiento permanente de su ARL o de la entidad de SSS que este a cargo del proceso de Readaptación Laboral. </a:t>
            </a:r>
          </a:p>
          <a:p>
            <a:pPr algn="just">
              <a:defRPr/>
            </a:pPr>
            <a:r>
              <a:rPr lang="es-CO" sz="1400" dirty="0" smtClean="0">
                <a:latin typeface="Arial" pitchFamily="34" charset="0"/>
                <a:cs typeface="Arial" pitchFamily="34" charset="0"/>
              </a:rPr>
              <a:t>Elevar ante las instituciones del estado, las inquietudes o necesidades que se presenten en casos de RL no exitoso o no conveniente. (de acuerdo a parámetros establecidos por el MPS)</a:t>
            </a:r>
            <a:endParaRPr lang="es-CO" sz="1400" dirty="0">
              <a:latin typeface="Arial" pitchFamily="34" charset="0"/>
              <a:cs typeface="Arial" pitchFamily="34" charset="0"/>
            </a:endParaRPr>
          </a:p>
        </p:txBody>
      </p:sp>
      <p:sp>
        <p:nvSpPr>
          <p:cNvPr id="8" name="8 Marcador de contenido"/>
          <p:cNvSpPr txBox="1">
            <a:spLocks/>
          </p:cNvSpPr>
          <p:nvPr/>
        </p:nvSpPr>
        <p:spPr bwMode="auto">
          <a:xfrm>
            <a:off x="7288060" y="2555723"/>
            <a:ext cx="365760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90000"/>
              </a:lnSpc>
              <a:spcBef>
                <a:spcPct val="20000"/>
              </a:spcBef>
              <a:buFont typeface="Arial" charset="0"/>
              <a:buChar char="•"/>
            </a:pPr>
            <a:r>
              <a:rPr lang="es-CO" sz="1400" dirty="0" smtClean="0">
                <a:latin typeface="Arial" pitchFamily="34" charset="0"/>
                <a:cs typeface="Arial" pitchFamily="34" charset="0"/>
              </a:rPr>
              <a:t>Recibir </a:t>
            </a:r>
            <a:r>
              <a:rPr lang="es-CO" sz="1400" dirty="0">
                <a:latin typeface="Arial" pitchFamily="34" charset="0"/>
                <a:cs typeface="Arial" pitchFamily="34" charset="0"/>
              </a:rPr>
              <a:t>al trabajador </a:t>
            </a:r>
            <a:r>
              <a:rPr lang="es-CO" sz="1400" dirty="0" smtClean="0">
                <a:latin typeface="Arial" pitchFamily="34" charset="0"/>
                <a:cs typeface="Arial" pitchFamily="34" charset="0"/>
              </a:rPr>
              <a:t>y favorecer el proceso de reintegro laboral y readaptación laboral. </a:t>
            </a:r>
            <a:endParaRPr lang="es-CO" sz="1400" dirty="0">
              <a:latin typeface="Arial" pitchFamily="34" charset="0"/>
              <a:cs typeface="Arial" pitchFamily="34" charset="0"/>
            </a:endParaRPr>
          </a:p>
          <a:p>
            <a:pPr algn="just" eaLnBrk="1" hangingPunct="1">
              <a:lnSpc>
                <a:spcPct val="90000"/>
              </a:lnSpc>
              <a:spcBef>
                <a:spcPct val="20000"/>
              </a:spcBef>
              <a:buFont typeface="Arial" charset="0"/>
              <a:buChar char="•"/>
            </a:pPr>
            <a:r>
              <a:rPr lang="es-CO" sz="1400" dirty="0" smtClean="0">
                <a:latin typeface="Arial" pitchFamily="34" charset="0"/>
                <a:cs typeface="Arial" pitchFamily="34" charset="0"/>
              </a:rPr>
              <a:t> Generar los cambios o adaptación requeridas para que el proceso sea exitoso y se ajuste a las necesidades del trabajador.</a:t>
            </a:r>
          </a:p>
          <a:p>
            <a:pPr algn="just" eaLnBrk="1" hangingPunct="1">
              <a:lnSpc>
                <a:spcPct val="90000"/>
              </a:lnSpc>
              <a:spcBef>
                <a:spcPct val="20000"/>
              </a:spcBef>
              <a:buFont typeface="Arial" charset="0"/>
              <a:buChar char="•"/>
            </a:pPr>
            <a:r>
              <a:rPr lang="es-CO" sz="1400" dirty="0" smtClean="0">
                <a:latin typeface="Arial" pitchFamily="34" charset="0"/>
                <a:cs typeface="Arial" pitchFamily="34" charset="0"/>
              </a:rPr>
              <a:t>Cumplir </a:t>
            </a:r>
            <a:r>
              <a:rPr lang="es-CO" sz="1400" dirty="0">
                <a:latin typeface="Arial" pitchFamily="34" charset="0"/>
                <a:cs typeface="Arial" pitchFamily="34" charset="0"/>
              </a:rPr>
              <a:t>con las directrices y recomendaciones laborales emitidas por el equipo médico o rehabilitador.</a:t>
            </a:r>
          </a:p>
          <a:p>
            <a:pPr algn="just" eaLnBrk="1" hangingPunct="1">
              <a:lnSpc>
                <a:spcPct val="90000"/>
              </a:lnSpc>
              <a:spcBef>
                <a:spcPct val="20000"/>
              </a:spcBef>
              <a:buFont typeface="Arial" charset="0"/>
              <a:buChar char="•"/>
            </a:pPr>
            <a:r>
              <a:rPr lang="es-CO" sz="1400" dirty="0">
                <a:latin typeface="Arial" pitchFamily="34" charset="0"/>
                <a:cs typeface="Arial" pitchFamily="34" charset="0"/>
              </a:rPr>
              <a:t>Realizar seguimiento permanente al cumplimiento de las RL.</a:t>
            </a:r>
          </a:p>
          <a:p>
            <a:pPr algn="just" eaLnBrk="1" hangingPunct="1">
              <a:lnSpc>
                <a:spcPct val="90000"/>
              </a:lnSpc>
              <a:spcBef>
                <a:spcPct val="20000"/>
              </a:spcBef>
              <a:buFont typeface="Arial" charset="0"/>
              <a:buChar char="•"/>
            </a:pPr>
            <a:r>
              <a:rPr lang="es-CO" sz="1400" dirty="0">
                <a:latin typeface="Arial" pitchFamily="34" charset="0"/>
                <a:cs typeface="Arial" pitchFamily="34" charset="0"/>
              </a:rPr>
              <a:t>Reportar todo suceso desfavorable al RL a los entes pertinentes.</a:t>
            </a:r>
          </a:p>
          <a:p>
            <a:pPr algn="just" eaLnBrk="1" hangingPunct="1">
              <a:lnSpc>
                <a:spcPct val="90000"/>
              </a:lnSpc>
              <a:spcBef>
                <a:spcPct val="20000"/>
              </a:spcBef>
              <a:buFont typeface="Arial" charset="0"/>
              <a:buChar char="•"/>
            </a:pPr>
            <a:endParaRPr lang="es-CO" sz="1400" dirty="0">
              <a:latin typeface="Arial" pitchFamily="34" charset="0"/>
              <a:cs typeface="Arial" pitchFamily="34" charset="0"/>
            </a:endParaRPr>
          </a:p>
          <a:p>
            <a:pPr algn="just" eaLnBrk="1" hangingPunct="1">
              <a:lnSpc>
                <a:spcPct val="90000"/>
              </a:lnSpc>
              <a:spcBef>
                <a:spcPct val="20000"/>
              </a:spcBef>
              <a:buFont typeface="Arial" charset="0"/>
              <a:buChar char="•"/>
            </a:pPr>
            <a:endParaRPr lang="es-CO" sz="1400" dirty="0">
              <a:latin typeface="Arial" pitchFamily="34" charset="0"/>
              <a:cs typeface="Arial" pitchFamily="34" charset="0"/>
            </a:endParaRPr>
          </a:p>
          <a:p>
            <a:pPr algn="just" eaLnBrk="1" hangingPunct="1">
              <a:lnSpc>
                <a:spcPct val="90000"/>
              </a:lnSpc>
              <a:spcBef>
                <a:spcPct val="20000"/>
              </a:spcBef>
              <a:buFont typeface="Arial" charset="0"/>
              <a:buChar char="•"/>
            </a:pPr>
            <a:endParaRPr lang="es-CO" sz="1400" dirty="0">
              <a:latin typeface="Arial" pitchFamily="34" charset="0"/>
              <a:cs typeface="Arial" pitchFamily="34" charset="0"/>
            </a:endParaRPr>
          </a:p>
        </p:txBody>
      </p:sp>
    </p:spTree>
    <p:extLst>
      <p:ext uri="{BB962C8B-B14F-4D97-AF65-F5344CB8AC3E}">
        <p14:creationId xmlns:p14="http://schemas.microsoft.com/office/powerpoint/2010/main" val="3340124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4078892" y="258950"/>
            <a:ext cx="7695574" cy="646331"/>
          </a:xfrm>
          <a:prstGeom prst="rect">
            <a:avLst/>
          </a:prstGeom>
        </p:spPr>
        <p:txBody>
          <a:bodyPr wrap="square">
            <a:spAutoFit/>
          </a:bodyPr>
          <a:lstStyle/>
          <a:p>
            <a:pPr algn="just"/>
            <a:r>
              <a:rPr lang="es-CO" dirty="0" smtClean="0">
                <a:solidFill>
                  <a:srgbClr val="008DBD"/>
                </a:solidFill>
                <a:latin typeface="Arial" panose="020B0604020202020204" pitchFamily="34" charset="0"/>
                <a:cs typeface="Arial" panose="020B0604020202020204" pitchFamily="34" charset="0"/>
              </a:rPr>
              <a:t>6. Derechos </a:t>
            </a:r>
            <a:r>
              <a:rPr lang="es-CO" dirty="0">
                <a:solidFill>
                  <a:srgbClr val="008DBD"/>
                </a:solidFill>
                <a:latin typeface="Arial" panose="020B0604020202020204" pitchFamily="34" charset="0"/>
                <a:cs typeface="Arial" panose="020B0604020202020204" pitchFamily="34" charset="0"/>
              </a:rPr>
              <a:t>y deberes de los diferentes </a:t>
            </a:r>
            <a:r>
              <a:rPr lang="es-CO" dirty="0" smtClean="0">
                <a:solidFill>
                  <a:srgbClr val="008DBD"/>
                </a:solidFill>
                <a:latin typeface="Arial" panose="020B0604020202020204" pitchFamily="34" charset="0"/>
                <a:cs typeface="Arial" panose="020B0604020202020204" pitchFamily="34" charset="0"/>
              </a:rPr>
              <a:t>actores en el proceso de Readaptación Laboral en empresa</a:t>
            </a:r>
            <a:endParaRPr lang="es-CO" dirty="0">
              <a:solidFill>
                <a:srgbClr val="008DBD"/>
              </a:solidFill>
              <a:latin typeface="Arial" panose="020B0604020202020204" pitchFamily="34" charset="0"/>
              <a:cs typeface="Arial" panose="020B0604020202020204" pitchFamily="34" charset="0"/>
            </a:endParaRPr>
          </a:p>
        </p:txBody>
      </p:sp>
      <p:sp>
        <p:nvSpPr>
          <p:cNvPr id="5" name="4 CuadroTexto"/>
          <p:cNvSpPr txBox="1"/>
          <p:nvPr/>
        </p:nvSpPr>
        <p:spPr>
          <a:xfrm>
            <a:off x="8542751" y="1302707"/>
            <a:ext cx="2868460" cy="461665"/>
          </a:xfrm>
          <a:prstGeom prst="rect">
            <a:avLst/>
          </a:prstGeom>
          <a:noFill/>
        </p:spPr>
        <p:txBody>
          <a:bodyPr wrap="square" rtlCol="0">
            <a:spAutoFit/>
          </a:bodyPr>
          <a:lstStyle/>
          <a:p>
            <a:r>
              <a:rPr lang="es-CO" sz="2400" b="1" dirty="0" smtClean="0">
                <a:solidFill>
                  <a:srgbClr val="008DBD"/>
                </a:solidFill>
                <a:latin typeface="Arial" panose="020B0604020202020204" pitchFamily="34" charset="0"/>
                <a:cs typeface="Arial" panose="020B0604020202020204" pitchFamily="34" charset="0"/>
              </a:rPr>
              <a:t>SSS en Colombia:</a:t>
            </a:r>
            <a:endParaRPr lang="es-CO" sz="2400" b="1" dirty="0">
              <a:solidFill>
                <a:srgbClr val="008DBD"/>
              </a:solidFill>
              <a:latin typeface="Arial" panose="020B0604020202020204" pitchFamily="34" charset="0"/>
              <a:cs typeface="Arial" panose="020B0604020202020204" pitchFamily="34" charset="0"/>
            </a:endParaRPr>
          </a:p>
        </p:txBody>
      </p:sp>
      <p:graphicFrame>
        <p:nvGraphicFramePr>
          <p:cNvPr id="6" name="5 Diagrama"/>
          <p:cNvGraphicFramePr/>
          <p:nvPr>
            <p:extLst>
              <p:ext uri="{D42A27DB-BD31-4B8C-83A1-F6EECF244321}">
                <p14:modId xmlns:p14="http://schemas.microsoft.com/office/powerpoint/2010/main" val="113427494"/>
              </p:ext>
            </p:extLst>
          </p:nvPr>
        </p:nvGraphicFramePr>
        <p:xfrm>
          <a:off x="375780" y="1764372"/>
          <a:ext cx="11411211" cy="4373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arcador de contenido"/>
          <p:cNvSpPr txBox="1">
            <a:spLocks/>
          </p:cNvSpPr>
          <p:nvPr/>
        </p:nvSpPr>
        <p:spPr>
          <a:xfrm>
            <a:off x="1529306" y="2437138"/>
            <a:ext cx="3831833" cy="3878263"/>
          </a:xfrm>
          <a:prstGeom prst="rect">
            <a:avLst/>
          </a:prstGeom>
        </p:spPr>
        <p:txBody>
          <a:bodyPr>
            <a:normAutofit lnSpcReduction="10000"/>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just">
              <a:buFont typeface="Arial" pitchFamily="34" charset="0"/>
              <a:buNone/>
              <a:defRPr/>
            </a:pPr>
            <a:r>
              <a:rPr lang="es-CO" sz="1600" b="1" dirty="0" smtClean="0">
                <a:latin typeface="Arial" pitchFamily="34" charset="0"/>
                <a:cs typeface="Arial" pitchFamily="34" charset="0"/>
              </a:rPr>
              <a:t>Entidad a cargo del proceso de apoyo ( ARL, EPS, AFP): </a:t>
            </a:r>
          </a:p>
          <a:p>
            <a:pPr algn="just">
              <a:defRPr/>
            </a:pPr>
            <a:r>
              <a:rPr lang="es-CO" sz="1600" dirty="0" smtClean="0">
                <a:latin typeface="Arial" pitchFamily="34" charset="0"/>
                <a:cs typeface="Arial" pitchFamily="34" charset="0"/>
              </a:rPr>
              <a:t>Recibir información clara y veraz sobre el rol laboral del trabajador con el fin de encaminar de forma adecuada los procesos de RH. </a:t>
            </a:r>
          </a:p>
          <a:p>
            <a:pPr algn="just">
              <a:defRPr/>
            </a:pPr>
            <a:r>
              <a:rPr lang="es-CO" sz="1600" dirty="0" smtClean="0">
                <a:latin typeface="Arial" pitchFamily="34" charset="0"/>
                <a:cs typeface="Arial" pitchFamily="34" charset="0"/>
              </a:rPr>
              <a:t>Prestar los servicios médicos y de RH de acuerdo a lo establecido y dispuesto por el Estado y no al amaño del trabajador o la empresa.</a:t>
            </a:r>
          </a:p>
          <a:p>
            <a:pPr algn="just">
              <a:defRPr/>
            </a:pPr>
            <a:r>
              <a:rPr lang="es-CO" sz="1600" dirty="0" smtClean="0">
                <a:latin typeface="Arial" pitchFamily="34" charset="0"/>
                <a:cs typeface="Arial" pitchFamily="34" charset="0"/>
              </a:rPr>
              <a:t>Integrar los diferentes actores: </a:t>
            </a:r>
            <a:r>
              <a:rPr lang="es-CO" sz="1600" dirty="0" err="1" smtClean="0">
                <a:latin typeface="Arial" pitchFamily="34" charset="0"/>
                <a:cs typeface="Arial" pitchFamily="34" charset="0"/>
              </a:rPr>
              <a:t>Soat</a:t>
            </a:r>
            <a:r>
              <a:rPr lang="es-CO" sz="1600" dirty="0" smtClean="0">
                <a:latin typeface="Arial" pitchFamily="34" charset="0"/>
                <a:cs typeface="Arial" pitchFamily="34" charset="0"/>
              </a:rPr>
              <a:t>..</a:t>
            </a:r>
          </a:p>
          <a:p>
            <a:pPr algn="just">
              <a:defRPr/>
            </a:pPr>
            <a:r>
              <a:rPr lang="es-CO" sz="1600" dirty="0" smtClean="0">
                <a:latin typeface="Arial" pitchFamily="34" charset="0"/>
                <a:cs typeface="Arial" pitchFamily="34" charset="0"/>
              </a:rPr>
              <a:t>Dar cumplimiento a la normatividad especialmente en los tiempos establecidos.</a:t>
            </a:r>
          </a:p>
          <a:p>
            <a:pPr algn="just">
              <a:defRPr/>
            </a:pPr>
            <a:endParaRPr lang="es-CO" sz="1600" dirty="0">
              <a:latin typeface="Arial" pitchFamily="34" charset="0"/>
              <a:cs typeface="Arial" pitchFamily="34" charset="0"/>
            </a:endParaRPr>
          </a:p>
        </p:txBody>
      </p:sp>
      <p:sp>
        <p:nvSpPr>
          <p:cNvPr id="8" name="8 Marcador de contenido"/>
          <p:cNvSpPr txBox="1">
            <a:spLocks/>
          </p:cNvSpPr>
          <p:nvPr/>
        </p:nvSpPr>
        <p:spPr>
          <a:xfrm>
            <a:off x="7032952" y="2511121"/>
            <a:ext cx="4065108" cy="3878263"/>
          </a:xfrm>
          <a:prstGeom prst="rect">
            <a:avLst/>
          </a:prstGeom>
        </p:spPr>
        <p:txBody>
          <a:bodyPr>
            <a:normAutofit/>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just">
              <a:buNone/>
              <a:defRPr/>
            </a:pPr>
            <a:r>
              <a:rPr lang="es-CO" sz="1600" b="1" dirty="0">
                <a:latin typeface="Arial" pitchFamily="34" charset="0"/>
                <a:cs typeface="Arial" pitchFamily="34" charset="0"/>
              </a:rPr>
              <a:t>( ARL, EPS, AFP): </a:t>
            </a:r>
          </a:p>
          <a:p>
            <a:pPr algn="just">
              <a:defRPr/>
            </a:pPr>
            <a:r>
              <a:rPr lang="es-CO" sz="1600" dirty="0" smtClean="0">
                <a:latin typeface="Arial" pitchFamily="34" charset="0"/>
                <a:cs typeface="Arial" pitchFamily="34" charset="0"/>
              </a:rPr>
              <a:t>Prestar todo el apoyo médico y de RH para el trabajador lesionado hasta finalizar su proceso de rehabilitación y de readaptación laboral.</a:t>
            </a:r>
          </a:p>
          <a:p>
            <a:pPr algn="just">
              <a:defRPr/>
            </a:pPr>
            <a:r>
              <a:rPr lang="es-CO" sz="1600" dirty="0" smtClean="0">
                <a:latin typeface="Arial" pitchFamily="34" charset="0"/>
                <a:cs typeface="Arial" pitchFamily="34" charset="0"/>
              </a:rPr>
              <a:t>Brindar las prestaciones Asistenciales y Económicas en el marco legislativo.</a:t>
            </a:r>
          </a:p>
          <a:p>
            <a:pPr algn="just">
              <a:defRPr/>
            </a:pPr>
            <a:r>
              <a:rPr lang="es-CO" sz="1600" dirty="0" smtClean="0">
                <a:latin typeface="Arial" pitchFamily="34" charset="0"/>
                <a:cs typeface="Arial" pitchFamily="34" charset="0"/>
              </a:rPr>
              <a:t>Entregar información clara y oportuna frente al estado de salud del trabajador al momento de indicar el RL.</a:t>
            </a:r>
          </a:p>
          <a:p>
            <a:pPr algn="just">
              <a:defRPr/>
            </a:pPr>
            <a:r>
              <a:rPr lang="es-CO" sz="1600" dirty="0" smtClean="0">
                <a:latin typeface="Arial" pitchFamily="34" charset="0"/>
                <a:cs typeface="Arial" pitchFamily="34" charset="0"/>
              </a:rPr>
              <a:t>Tener una mirada integral del trabajador al momento de indicar que vuelve a su ambiente laboral.</a:t>
            </a:r>
          </a:p>
          <a:p>
            <a:pPr algn="just">
              <a:defRPr/>
            </a:pPr>
            <a:endParaRPr lang="es-CO" sz="1600" dirty="0" smtClean="0">
              <a:latin typeface="Arial" pitchFamily="34" charset="0"/>
              <a:cs typeface="Arial" pitchFamily="34" charset="0"/>
            </a:endParaRPr>
          </a:p>
          <a:p>
            <a:pPr algn="just">
              <a:defRPr/>
            </a:pPr>
            <a:endParaRPr lang="es-CO" sz="1600" dirty="0" smtClean="0">
              <a:latin typeface="Arial" pitchFamily="34" charset="0"/>
              <a:cs typeface="Arial" pitchFamily="34" charset="0"/>
            </a:endParaRPr>
          </a:p>
          <a:p>
            <a:pPr algn="just">
              <a:defRPr/>
            </a:pPr>
            <a:endParaRPr lang="es-CO" sz="1600" dirty="0">
              <a:latin typeface="Arial" pitchFamily="34" charset="0"/>
              <a:cs typeface="Arial" pitchFamily="34" charset="0"/>
            </a:endParaRPr>
          </a:p>
        </p:txBody>
      </p:sp>
    </p:spTree>
    <p:extLst>
      <p:ext uri="{BB962C8B-B14F-4D97-AF65-F5344CB8AC3E}">
        <p14:creationId xmlns:p14="http://schemas.microsoft.com/office/powerpoint/2010/main" val="2449113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01873" y="2207897"/>
            <a:ext cx="10609545" cy="1323439"/>
          </a:xfrm>
          <a:prstGeom prst="rect">
            <a:avLst/>
          </a:prstGeom>
          <a:noFill/>
        </p:spPr>
        <p:txBody>
          <a:bodyPr wrap="square" rtlCol="0">
            <a:spAutoFit/>
          </a:bodyPr>
          <a:lstStyle/>
          <a:p>
            <a:r>
              <a:rPr lang="es-CO" sz="4400" dirty="0" smtClean="0">
                <a:solidFill>
                  <a:srgbClr val="008DBD"/>
                </a:solidFill>
                <a:latin typeface="Arial" panose="020B0604020202020204" pitchFamily="34" charset="0"/>
                <a:cs typeface="Arial" panose="020B0604020202020204" pitchFamily="34" charset="0"/>
              </a:rPr>
              <a:t>Readaptación Laboral en empresa !!</a:t>
            </a:r>
          </a:p>
          <a:p>
            <a:pPr algn="ctr"/>
            <a:r>
              <a:rPr lang="es-CO" sz="3600" i="1" dirty="0" smtClean="0">
                <a:solidFill>
                  <a:srgbClr val="008DB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 mundo lleno de retos….</a:t>
            </a:r>
            <a:endParaRPr lang="es-CO" sz="3600" i="1" dirty="0">
              <a:solidFill>
                <a:srgbClr val="008DB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uadroTexto 2"/>
          <p:cNvSpPr txBox="1"/>
          <p:nvPr/>
        </p:nvSpPr>
        <p:spPr>
          <a:xfrm>
            <a:off x="536331" y="1538654"/>
            <a:ext cx="6972300" cy="461665"/>
          </a:xfrm>
          <a:prstGeom prst="rect">
            <a:avLst/>
          </a:prstGeom>
          <a:noFill/>
        </p:spPr>
        <p:txBody>
          <a:bodyPr wrap="square" rtlCol="0">
            <a:spAutoFit/>
          </a:bodyPr>
          <a:lstStyle/>
          <a:p>
            <a:r>
              <a:rPr lang="es-CO" sz="2400" dirty="0" smtClean="0">
                <a:solidFill>
                  <a:srgbClr val="6D777E"/>
                </a:solidFill>
                <a:latin typeface="Arial" panose="020B0604020202020204" pitchFamily="34" charset="0"/>
                <a:cs typeface="Arial" panose="020B0604020202020204" pitchFamily="34" charset="0"/>
              </a:rPr>
              <a:t> </a:t>
            </a:r>
            <a:endParaRPr lang="es-CO" sz="2400" dirty="0">
              <a:solidFill>
                <a:srgbClr val="6D777E"/>
              </a:solidFill>
              <a:latin typeface="Arial" panose="020B0604020202020204" pitchFamily="34" charset="0"/>
              <a:cs typeface="Arial" panose="020B0604020202020204" pitchFamily="34" charset="0"/>
            </a:endParaRPr>
          </a:p>
        </p:txBody>
      </p:sp>
      <p:sp>
        <p:nvSpPr>
          <p:cNvPr id="4" name="3 CuadroTexto"/>
          <p:cNvSpPr txBox="1"/>
          <p:nvPr/>
        </p:nvSpPr>
        <p:spPr>
          <a:xfrm>
            <a:off x="339828" y="5198301"/>
            <a:ext cx="7365305" cy="861774"/>
          </a:xfrm>
          <a:prstGeom prst="rect">
            <a:avLst/>
          </a:prstGeom>
          <a:noFill/>
        </p:spPr>
        <p:txBody>
          <a:bodyPr wrap="square" rtlCol="0">
            <a:spAutoFit/>
          </a:bodyPr>
          <a:lstStyle/>
          <a:p>
            <a:r>
              <a:rPr lang="es-CO" sz="1600" dirty="0">
                <a:latin typeface="Arial" panose="020B0604020202020204" pitchFamily="34" charset="0"/>
                <a:cs typeface="Arial" panose="020B0604020202020204" pitchFamily="34" charset="0"/>
              </a:rPr>
              <a:t>Diana Lucia Marín Villegas</a:t>
            </a:r>
          </a:p>
          <a:p>
            <a:r>
              <a:rPr lang="es-CO" sz="1600" dirty="0">
                <a:latin typeface="Arial" panose="020B0604020202020204" pitchFamily="34" charset="0"/>
                <a:cs typeface="Arial" panose="020B0604020202020204" pitchFamily="34" charset="0"/>
              </a:rPr>
              <a:t>Fisioterapeuta, Esp en Gerencia de Riesgos y Salud Ocupacional.</a:t>
            </a:r>
          </a:p>
          <a:p>
            <a:r>
              <a:rPr lang="es-CO" sz="1600" dirty="0">
                <a:latin typeface="Arial" panose="020B0604020202020204" pitchFamily="34" charset="0"/>
                <a:cs typeface="Arial" panose="020B0604020202020204" pitchFamily="34" charset="0"/>
              </a:rPr>
              <a:t>Rehabilitadora, Coach Organizacional.</a:t>
            </a:r>
          </a:p>
        </p:txBody>
      </p:sp>
    </p:spTree>
    <p:extLst>
      <p:ext uri="{BB962C8B-B14F-4D97-AF65-F5344CB8AC3E}">
        <p14:creationId xmlns:p14="http://schemas.microsoft.com/office/powerpoint/2010/main" val="1716192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963" y="2730500"/>
            <a:ext cx="7961312"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3845490" y="3820438"/>
            <a:ext cx="4684735" cy="646331"/>
          </a:xfrm>
          <a:prstGeom prst="rect">
            <a:avLst/>
          </a:prstGeom>
          <a:noFill/>
        </p:spPr>
        <p:txBody>
          <a:bodyPr wrap="square" rtlCol="0">
            <a:spAutoFit/>
          </a:bodyPr>
          <a:lstStyle/>
          <a:p>
            <a:pPr algn="ctr"/>
            <a:r>
              <a:rPr lang="es-CO" sz="3600" b="1" dirty="0" smtClean="0">
                <a:latin typeface="Arial" pitchFamily="34" charset="0"/>
                <a:cs typeface="Arial" pitchFamily="34" charset="0"/>
              </a:rPr>
              <a:t>GRACIAS</a:t>
            </a:r>
            <a:r>
              <a:rPr lang="es-CO" dirty="0" smtClean="0"/>
              <a:t>!</a:t>
            </a:r>
            <a:endParaRPr lang="es-CO" dirty="0"/>
          </a:p>
        </p:txBody>
      </p:sp>
      <p:sp>
        <p:nvSpPr>
          <p:cNvPr id="6" name="5 CuadroTexto"/>
          <p:cNvSpPr txBox="1"/>
          <p:nvPr/>
        </p:nvSpPr>
        <p:spPr>
          <a:xfrm>
            <a:off x="450937" y="2054268"/>
            <a:ext cx="3707704" cy="369332"/>
          </a:xfrm>
          <a:prstGeom prst="rect">
            <a:avLst/>
          </a:prstGeom>
          <a:noFill/>
        </p:spPr>
        <p:txBody>
          <a:bodyPr wrap="square" rtlCol="0">
            <a:spAutoFit/>
          </a:bodyPr>
          <a:lstStyle/>
          <a:p>
            <a:r>
              <a:rPr lang="es-CO" dirty="0" smtClean="0"/>
              <a:t>Video</a:t>
            </a:r>
            <a:endParaRPr lang="es-CO" dirty="0"/>
          </a:p>
        </p:txBody>
      </p:sp>
    </p:spTree>
    <p:extLst>
      <p:ext uri="{BB962C8B-B14F-4D97-AF65-F5344CB8AC3E}">
        <p14:creationId xmlns:p14="http://schemas.microsoft.com/office/powerpoint/2010/main" val="1633924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438411" y="1853852"/>
            <a:ext cx="11173216" cy="3447098"/>
          </a:xfrm>
          <a:prstGeom prst="rect">
            <a:avLst/>
          </a:prstGeom>
          <a:noFill/>
        </p:spPr>
        <p:txBody>
          <a:bodyPr wrap="square" rtlCol="0">
            <a:spAutoFit/>
          </a:bodyPr>
          <a:lstStyle/>
          <a:p>
            <a:pPr algn="just"/>
            <a:r>
              <a:rPr lang="es-CO" sz="2000" dirty="0" smtClean="0">
                <a:latin typeface="Arial" pitchFamily="34" charset="0"/>
                <a:cs typeface="Arial" pitchFamily="34" charset="0"/>
              </a:rPr>
              <a:t>Agenda:</a:t>
            </a:r>
          </a:p>
          <a:p>
            <a:pPr algn="just"/>
            <a:endParaRPr lang="es-CO" sz="2000" dirty="0" smtClean="0">
              <a:latin typeface="Arial" pitchFamily="34" charset="0"/>
              <a:cs typeface="Arial" pitchFamily="34" charset="0"/>
            </a:endParaRPr>
          </a:p>
          <a:p>
            <a:pPr marL="342900" indent="-342900" algn="just">
              <a:buAutoNum type="arabicPeriod"/>
            </a:pPr>
            <a:r>
              <a:rPr lang="es-CO" sz="2000" dirty="0">
                <a:solidFill>
                  <a:srgbClr val="008DBD"/>
                </a:solidFill>
                <a:latin typeface="Arial" panose="020B0604020202020204" pitchFamily="34" charset="0"/>
                <a:cs typeface="Arial" panose="020B0604020202020204" pitchFamily="34" charset="0"/>
              </a:rPr>
              <a:t>Contexto</a:t>
            </a:r>
          </a:p>
          <a:p>
            <a:pPr marL="342900" indent="-342900" algn="just">
              <a:buAutoNum type="arabicPeriod"/>
            </a:pPr>
            <a:r>
              <a:rPr lang="es-CO" sz="2000" dirty="0">
                <a:solidFill>
                  <a:srgbClr val="008DBD"/>
                </a:solidFill>
                <a:latin typeface="Arial" panose="020B0604020202020204" pitchFamily="34" charset="0"/>
                <a:cs typeface="Arial" panose="020B0604020202020204" pitchFamily="34" charset="0"/>
              </a:rPr>
              <a:t>Panorama real del proceso de Readaptación Laboral en empresa en Colombia.</a:t>
            </a:r>
          </a:p>
          <a:p>
            <a:pPr marL="342900" indent="-342900" algn="just">
              <a:buAutoNum type="arabicPeriod"/>
            </a:pPr>
            <a:r>
              <a:rPr lang="es-CO" sz="2000" dirty="0">
                <a:solidFill>
                  <a:srgbClr val="008DBD"/>
                </a:solidFill>
                <a:latin typeface="Arial" panose="020B0604020202020204" pitchFamily="34" charset="0"/>
                <a:cs typeface="Arial" panose="020B0604020202020204" pitchFamily="34" charset="0"/>
              </a:rPr>
              <a:t>Principales retos del sistema.</a:t>
            </a:r>
          </a:p>
          <a:p>
            <a:pPr marL="342900" indent="-342900" algn="just">
              <a:buAutoNum type="arabicPeriod"/>
            </a:pPr>
            <a:r>
              <a:rPr lang="es-CO" sz="2000" dirty="0">
                <a:solidFill>
                  <a:srgbClr val="008DBD"/>
                </a:solidFill>
                <a:latin typeface="Arial" panose="020B0604020202020204" pitchFamily="34" charset="0"/>
                <a:cs typeface="Arial" panose="020B0604020202020204" pitchFamily="34" charset="0"/>
              </a:rPr>
              <a:t>Experiencias reales  de aprendizaje desde el interior de la organización frente a la readaptación laboral de un trabajador que se reincorpora.</a:t>
            </a:r>
          </a:p>
          <a:p>
            <a:pPr marL="342900" indent="-342900" algn="just">
              <a:buAutoNum type="arabicPeriod"/>
            </a:pPr>
            <a:r>
              <a:rPr lang="es-CO" sz="2000" dirty="0">
                <a:solidFill>
                  <a:srgbClr val="008DBD"/>
                </a:solidFill>
                <a:latin typeface="Arial" panose="020B0604020202020204" pitchFamily="34" charset="0"/>
                <a:cs typeface="Arial" panose="020B0604020202020204" pitchFamily="34" charset="0"/>
              </a:rPr>
              <a:t>Administración de un sistema de gestión que permita el éxito en los procesos de reincorporación laboral que ameritan experiencias de Readaptación.</a:t>
            </a:r>
          </a:p>
          <a:p>
            <a:pPr marL="342900" indent="-342900" algn="just">
              <a:buAutoNum type="arabicPeriod"/>
            </a:pPr>
            <a:r>
              <a:rPr lang="es-CO" sz="2000" dirty="0">
                <a:solidFill>
                  <a:srgbClr val="008DBD"/>
                </a:solidFill>
                <a:latin typeface="Arial" panose="020B0604020202020204" pitchFamily="34" charset="0"/>
                <a:cs typeface="Arial" panose="020B0604020202020204" pitchFamily="34" charset="0"/>
              </a:rPr>
              <a:t>Derechos y deberes de los diferentes actores.</a:t>
            </a:r>
          </a:p>
          <a:p>
            <a:endParaRPr lang="es-CO" dirty="0">
              <a:latin typeface="Arial" pitchFamily="34" charset="0"/>
              <a:cs typeface="Arial" pitchFamily="34" charset="0"/>
            </a:endParaRPr>
          </a:p>
        </p:txBody>
      </p:sp>
    </p:spTree>
    <p:extLst>
      <p:ext uri="{BB962C8B-B14F-4D97-AF65-F5344CB8AC3E}">
        <p14:creationId xmlns:p14="http://schemas.microsoft.com/office/powerpoint/2010/main" val="3347010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984669" y="801759"/>
            <a:ext cx="2544286" cy="646331"/>
          </a:xfrm>
          <a:prstGeom prst="rect">
            <a:avLst/>
          </a:prstGeom>
        </p:spPr>
        <p:txBody>
          <a:bodyPr wrap="none">
            <a:spAutoFit/>
          </a:bodyPr>
          <a:lstStyle/>
          <a:p>
            <a:r>
              <a:rPr lang="es-CO" sz="3600" dirty="0">
                <a:solidFill>
                  <a:srgbClr val="008DBD"/>
                </a:solidFill>
                <a:latin typeface="Arial" panose="020B0604020202020204" pitchFamily="34" charset="0"/>
                <a:cs typeface="Arial" panose="020B0604020202020204" pitchFamily="34" charset="0"/>
              </a:rPr>
              <a:t>1. Contexto</a:t>
            </a:r>
          </a:p>
        </p:txBody>
      </p:sp>
      <p:sp>
        <p:nvSpPr>
          <p:cNvPr id="3" name="2 CuadroTexto"/>
          <p:cNvSpPr txBox="1"/>
          <p:nvPr/>
        </p:nvSpPr>
        <p:spPr>
          <a:xfrm>
            <a:off x="187889" y="2346582"/>
            <a:ext cx="11711835" cy="2831544"/>
          </a:xfrm>
          <a:prstGeom prst="rect">
            <a:avLst/>
          </a:prstGeom>
          <a:noFill/>
        </p:spPr>
        <p:txBody>
          <a:bodyPr wrap="square" rtlCol="0">
            <a:spAutoFit/>
          </a:bodyPr>
          <a:lstStyle/>
          <a:p>
            <a:pPr marL="285750" indent="-285750" algn="just">
              <a:buFont typeface="Wingdings" pitchFamily="2" charset="2"/>
              <a:buChar char="ü"/>
            </a:pPr>
            <a:r>
              <a:rPr lang="es-CO" sz="1600" b="1" u="sng" dirty="0" smtClean="0">
                <a:latin typeface="Arial" pitchFamily="34" charset="0"/>
                <a:cs typeface="Arial" pitchFamily="34" charset="0"/>
              </a:rPr>
              <a:t>Rehabilitación Funcional</a:t>
            </a:r>
            <a:r>
              <a:rPr lang="es-CO" sz="1600" b="1" u="sng" dirty="0">
                <a:latin typeface="Arial" pitchFamily="34" charset="0"/>
                <a:cs typeface="Arial" pitchFamily="34" charset="0"/>
              </a:rPr>
              <a:t>: </a:t>
            </a:r>
            <a:r>
              <a:rPr lang="es-CO" sz="1600" dirty="0" smtClean="0">
                <a:latin typeface="Arial" pitchFamily="34" charset="0"/>
                <a:cs typeface="Arial" pitchFamily="34" charset="0"/>
              </a:rPr>
              <a:t>Proceso </a:t>
            </a:r>
            <a:r>
              <a:rPr lang="es-CO" sz="1600" dirty="0">
                <a:latin typeface="Arial" pitchFamily="34" charset="0"/>
                <a:cs typeface="Arial" pitchFamily="34" charset="0"/>
              </a:rPr>
              <a:t>terapéutico que busca recuperar la función perdida, </a:t>
            </a:r>
            <a:r>
              <a:rPr lang="es-CO" sz="1600" dirty="0" smtClean="0">
                <a:latin typeface="Arial" pitchFamily="34" charset="0"/>
                <a:cs typeface="Arial" pitchFamily="34" charset="0"/>
              </a:rPr>
              <a:t>usando los </a:t>
            </a:r>
            <a:r>
              <a:rPr lang="es-CO" sz="1600" dirty="0">
                <a:latin typeface="Arial" pitchFamily="34" charset="0"/>
                <a:cs typeface="Arial" pitchFamily="34" charset="0"/>
              </a:rPr>
              <a:t>principios de la biomecánica, fisiología, antropometría aplicada y neuropsicología, a </a:t>
            </a:r>
            <a:r>
              <a:rPr lang="es-CO" sz="1600" dirty="0" smtClean="0">
                <a:latin typeface="Arial" pitchFamily="34" charset="0"/>
                <a:cs typeface="Arial" pitchFamily="34" charset="0"/>
              </a:rPr>
              <a:t>través de </a:t>
            </a:r>
            <a:r>
              <a:rPr lang="es-CO" sz="1600" dirty="0">
                <a:latin typeface="Arial" pitchFamily="34" charset="0"/>
                <a:cs typeface="Arial" pitchFamily="34" charset="0"/>
              </a:rPr>
              <a:t>los servicios de rehabilitación.</a:t>
            </a:r>
            <a:r>
              <a:rPr lang="es-CO" sz="2000" dirty="0">
                <a:latin typeface="Arial" pitchFamily="34" charset="0"/>
                <a:cs typeface="Arial" pitchFamily="34" charset="0"/>
              </a:rPr>
              <a:t> </a:t>
            </a:r>
            <a:r>
              <a:rPr lang="es-CO" dirty="0" smtClean="0">
                <a:latin typeface="Arial" pitchFamily="34" charset="0"/>
                <a:cs typeface="Arial" pitchFamily="34" charset="0"/>
              </a:rPr>
              <a:t>«</a:t>
            </a:r>
            <a:r>
              <a:rPr lang="es-CO" sz="1200" i="1" dirty="0" smtClean="0">
                <a:effectLst>
                  <a:outerShdw blurRad="38100" dist="38100" dir="2700000" algn="tl">
                    <a:srgbClr val="000000">
                      <a:alpha val="43137"/>
                    </a:srgbClr>
                  </a:outerShdw>
                </a:effectLst>
                <a:latin typeface="Arial" pitchFamily="34" charset="0"/>
                <a:cs typeface="Arial" pitchFamily="34" charset="0"/>
              </a:rPr>
              <a:t>MANUAL </a:t>
            </a:r>
            <a:r>
              <a:rPr lang="es-CO" sz="1200" i="1" dirty="0">
                <a:effectLst>
                  <a:outerShdw blurRad="38100" dist="38100" dir="2700000" algn="tl">
                    <a:srgbClr val="000000">
                      <a:alpha val="43137"/>
                    </a:srgbClr>
                  </a:outerShdw>
                </a:effectLst>
                <a:latin typeface="Arial" pitchFamily="34" charset="0"/>
                <a:cs typeface="Arial" pitchFamily="34" charset="0"/>
              </a:rPr>
              <a:t>DE </a:t>
            </a:r>
            <a:r>
              <a:rPr lang="es-CO" sz="1200" i="1" dirty="0" smtClean="0">
                <a:effectLst>
                  <a:outerShdw blurRad="38100" dist="38100" dir="2700000" algn="tl">
                    <a:srgbClr val="000000">
                      <a:alpha val="43137"/>
                    </a:srgbClr>
                  </a:outerShdw>
                </a:effectLst>
                <a:latin typeface="Arial" pitchFamily="34" charset="0"/>
                <a:cs typeface="Arial" pitchFamily="34" charset="0"/>
              </a:rPr>
              <a:t>PROCEDIMIENTOS PARA </a:t>
            </a:r>
            <a:r>
              <a:rPr lang="es-CO" sz="1200" i="1" dirty="0">
                <a:effectLst>
                  <a:outerShdw blurRad="38100" dist="38100" dir="2700000" algn="tl">
                    <a:srgbClr val="000000">
                      <a:alpha val="43137"/>
                    </a:srgbClr>
                  </a:outerShdw>
                </a:effectLst>
                <a:latin typeface="Arial" pitchFamily="34" charset="0"/>
                <a:cs typeface="Arial" pitchFamily="34" charset="0"/>
              </a:rPr>
              <a:t>LA REHABILITACIÓN Y </a:t>
            </a:r>
            <a:r>
              <a:rPr lang="es-CO" sz="1200" i="1" dirty="0" smtClean="0">
                <a:effectLst>
                  <a:outerShdw blurRad="38100" dist="38100" dir="2700000" algn="tl">
                    <a:srgbClr val="000000">
                      <a:alpha val="43137"/>
                    </a:srgbClr>
                  </a:outerShdw>
                </a:effectLst>
                <a:latin typeface="Arial" pitchFamily="34" charset="0"/>
                <a:cs typeface="Arial" pitchFamily="34" charset="0"/>
              </a:rPr>
              <a:t>REINCORPORACIÓN OCUPACIONAL </a:t>
            </a:r>
            <a:r>
              <a:rPr lang="es-CO" sz="1200" i="1" dirty="0">
                <a:effectLst>
                  <a:outerShdw blurRad="38100" dist="38100" dir="2700000" algn="tl">
                    <a:srgbClr val="000000">
                      <a:alpha val="43137"/>
                    </a:srgbClr>
                  </a:outerShdw>
                </a:effectLst>
                <a:latin typeface="Arial" pitchFamily="34" charset="0"/>
                <a:cs typeface="Arial" pitchFamily="34" charset="0"/>
              </a:rPr>
              <a:t>DE LOS </a:t>
            </a:r>
            <a:r>
              <a:rPr lang="es-CO" sz="1200" i="1" dirty="0" smtClean="0">
                <a:effectLst>
                  <a:outerShdw blurRad="38100" dist="38100" dir="2700000" algn="tl">
                    <a:srgbClr val="000000">
                      <a:alpha val="43137"/>
                    </a:srgbClr>
                  </a:outerShdw>
                </a:effectLst>
                <a:latin typeface="Arial" pitchFamily="34" charset="0"/>
                <a:cs typeface="Arial" pitchFamily="34" charset="0"/>
              </a:rPr>
              <a:t>TRABAJADORES EN </a:t>
            </a:r>
            <a:r>
              <a:rPr lang="es-CO" sz="1200" i="1" dirty="0">
                <a:effectLst>
                  <a:outerShdw blurRad="38100" dist="38100" dir="2700000" algn="tl">
                    <a:srgbClr val="000000">
                      <a:alpha val="43137"/>
                    </a:srgbClr>
                  </a:outerShdw>
                </a:effectLst>
                <a:latin typeface="Arial" pitchFamily="34" charset="0"/>
                <a:cs typeface="Arial" pitchFamily="34" charset="0"/>
              </a:rPr>
              <a:t>EL SISTEMA </a:t>
            </a:r>
            <a:r>
              <a:rPr lang="es-CO" sz="1200" i="1" dirty="0" smtClean="0">
                <a:effectLst>
                  <a:outerShdw blurRad="38100" dist="38100" dir="2700000" algn="tl">
                    <a:srgbClr val="000000">
                      <a:alpha val="43137"/>
                    </a:srgbClr>
                  </a:outerShdw>
                </a:effectLst>
                <a:latin typeface="Arial" pitchFamily="34" charset="0"/>
                <a:cs typeface="Arial" pitchFamily="34" charset="0"/>
              </a:rPr>
              <a:t>GENERAL DE </a:t>
            </a:r>
            <a:r>
              <a:rPr lang="es-CO" sz="1200" i="1" dirty="0">
                <a:effectLst>
                  <a:outerShdw blurRad="38100" dist="38100" dir="2700000" algn="tl">
                    <a:srgbClr val="000000">
                      <a:alpha val="43137"/>
                    </a:srgbClr>
                  </a:outerShdw>
                </a:effectLst>
                <a:latin typeface="Arial" pitchFamily="34" charset="0"/>
                <a:cs typeface="Arial" pitchFamily="34" charset="0"/>
              </a:rPr>
              <a:t>RIESGOS </a:t>
            </a:r>
            <a:r>
              <a:rPr lang="es-CO" sz="1200" i="1" dirty="0" smtClean="0">
                <a:effectLst>
                  <a:outerShdw blurRad="38100" dist="38100" dir="2700000" algn="tl">
                    <a:srgbClr val="000000">
                      <a:alpha val="43137"/>
                    </a:srgbClr>
                  </a:outerShdw>
                </a:effectLst>
                <a:latin typeface="Arial" pitchFamily="34" charset="0"/>
                <a:cs typeface="Arial" pitchFamily="34" charset="0"/>
              </a:rPr>
              <a:t>PROFESIONALES</a:t>
            </a:r>
            <a:r>
              <a:rPr lang="es-CO" sz="1600" i="1" dirty="0" smtClean="0">
                <a:effectLst>
                  <a:outerShdw blurRad="38100" dist="38100" dir="2700000" algn="tl">
                    <a:srgbClr val="000000">
                      <a:alpha val="43137"/>
                    </a:srgbClr>
                  </a:outerShdw>
                </a:effectLst>
                <a:latin typeface="Arial" pitchFamily="34" charset="0"/>
                <a:cs typeface="Arial" pitchFamily="34" charset="0"/>
              </a:rPr>
              <a:t>.»</a:t>
            </a:r>
          </a:p>
          <a:p>
            <a:pPr marL="285750" indent="-285750" algn="just">
              <a:buFont typeface="Wingdings" pitchFamily="2" charset="2"/>
              <a:buChar char="ü"/>
            </a:pPr>
            <a:endParaRPr lang="es-CO" b="1" i="1" u="sng" dirty="0" smtClean="0">
              <a:effectLst>
                <a:outerShdw blurRad="38100" dist="38100" dir="2700000" algn="tl">
                  <a:srgbClr val="000000">
                    <a:alpha val="43137"/>
                  </a:srgbClr>
                </a:outerShdw>
              </a:effectLst>
              <a:latin typeface="Arial" pitchFamily="34" charset="0"/>
              <a:cs typeface="Arial" pitchFamily="34" charset="0"/>
            </a:endParaRPr>
          </a:p>
          <a:p>
            <a:pPr marL="285750" indent="-285750" algn="just">
              <a:buFont typeface="Wingdings" pitchFamily="2" charset="2"/>
              <a:buChar char="ü"/>
            </a:pPr>
            <a:r>
              <a:rPr lang="es-CO" sz="1600" b="1" u="sng" dirty="0">
                <a:latin typeface="Arial" pitchFamily="34" charset="0"/>
                <a:cs typeface="Arial" pitchFamily="34" charset="0"/>
              </a:rPr>
              <a:t>Rehabilitación laboral o rehabilitación profesional:  </a:t>
            </a:r>
            <a:r>
              <a:rPr lang="es-CO" sz="1600" dirty="0">
                <a:latin typeface="Arial" pitchFamily="34" charset="0"/>
                <a:cs typeface="Arial" pitchFamily="34" charset="0"/>
              </a:rPr>
              <a:t>según la OIT, es el proceso "por el cual una persona logra compensar con el mayor grado posible las desventajas originadas de una deficiencia o una discapacidad, que afectan su desempeño laboral, dificultándole o impidiéndole la integración socio laboral mediante la consecución, el mantenimiento y promoción de una vida productiva. La rehabilitación laboral se justifica cuando la persona con discapacidad enfrenta una desventaja laboral. </a:t>
            </a:r>
            <a:endParaRPr lang="es-CO" sz="1600" dirty="0" smtClean="0">
              <a:latin typeface="Arial" pitchFamily="34" charset="0"/>
              <a:cs typeface="Arial" pitchFamily="34" charset="0"/>
            </a:endParaRPr>
          </a:p>
          <a:p>
            <a:pPr algn="just"/>
            <a:endParaRPr lang="es-CO" sz="1600" dirty="0" smtClean="0">
              <a:latin typeface="Arial" pitchFamily="34" charset="0"/>
              <a:cs typeface="Arial" pitchFamily="34" charset="0"/>
            </a:endParaRPr>
          </a:p>
        </p:txBody>
      </p:sp>
    </p:spTree>
    <p:extLst>
      <p:ext uri="{BB962C8B-B14F-4D97-AF65-F5344CB8AC3E}">
        <p14:creationId xmlns:p14="http://schemas.microsoft.com/office/powerpoint/2010/main" val="3697956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984669" y="801759"/>
            <a:ext cx="2544286" cy="646331"/>
          </a:xfrm>
          <a:prstGeom prst="rect">
            <a:avLst/>
          </a:prstGeom>
        </p:spPr>
        <p:txBody>
          <a:bodyPr wrap="none">
            <a:spAutoFit/>
          </a:bodyPr>
          <a:lstStyle/>
          <a:p>
            <a:r>
              <a:rPr lang="es-CO" sz="3600" dirty="0">
                <a:solidFill>
                  <a:srgbClr val="008DBD"/>
                </a:solidFill>
                <a:latin typeface="Arial" panose="020B0604020202020204" pitchFamily="34" charset="0"/>
                <a:cs typeface="Arial" panose="020B0604020202020204" pitchFamily="34" charset="0"/>
              </a:rPr>
              <a:t>1. Contexto</a:t>
            </a:r>
          </a:p>
        </p:txBody>
      </p:sp>
      <p:sp>
        <p:nvSpPr>
          <p:cNvPr id="5" name="4 Rectángulo"/>
          <p:cNvSpPr/>
          <p:nvPr/>
        </p:nvSpPr>
        <p:spPr>
          <a:xfrm>
            <a:off x="112733" y="2213633"/>
            <a:ext cx="11728537" cy="800219"/>
          </a:xfrm>
          <a:prstGeom prst="rect">
            <a:avLst/>
          </a:prstGeom>
        </p:spPr>
        <p:txBody>
          <a:bodyPr wrap="square">
            <a:spAutoFit/>
          </a:bodyPr>
          <a:lstStyle/>
          <a:p>
            <a:pPr marL="285750" indent="-285750" algn="just">
              <a:buFont typeface="Wingdings" pitchFamily="2" charset="2"/>
              <a:buChar char="ü"/>
            </a:pPr>
            <a:r>
              <a:rPr lang="es-CO" sz="1600" b="1" u="sng" dirty="0">
                <a:latin typeface="Arial" pitchFamily="34" charset="0"/>
                <a:cs typeface="Arial" pitchFamily="34" charset="0"/>
              </a:rPr>
              <a:t>Readaptación Laboral: </a:t>
            </a:r>
            <a:r>
              <a:rPr lang="es-CO" sz="1600" dirty="0">
                <a:latin typeface="Arial" pitchFamily="34" charset="0"/>
                <a:cs typeface="Arial" pitchFamily="34" charset="0"/>
              </a:rPr>
              <a:t>Conjunto de procesos que comprenden todas las Intervenciones científicas o técnicas que permitan el empleo selectivo de las personas con discapacidad. </a:t>
            </a:r>
            <a:r>
              <a:rPr lang="es-CO" sz="1400" i="1" dirty="0">
                <a:effectLst>
                  <a:outerShdw blurRad="38100" dist="38100" dir="2700000" algn="tl">
                    <a:srgbClr val="000000">
                      <a:alpha val="43137"/>
                    </a:srgbClr>
                  </a:outerShdw>
                </a:effectLst>
                <a:latin typeface="Arial" pitchFamily="34" charset="0"/>
                <a:cs typeface="Arial" pitchFamily="34" charset="0"/>
              </a:rPr>
              <a:t>MANUAL DE PROCEDIMIENTOS PARA LA REHABILITACIÓN Y REINCORPORACIÓN OCUPACIONAL DE LOS TRABAJADORES EN EL SISTEMA GENERAL DE RIESGOS PROFESIONALES.</a:t>
            </a:r>
          </a:p>
        </p:txBody>
      </p:sp>
      <p:pic>
        <p:nvPicPr>
          <p:cNvPr id="9" name="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593013"/>
            <a:ext cx="46848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488515" y="3770334"/>
            <a:ext cx="6350695" cy="1938992"/>
          </a:xfrm>
          <a:prstGeom prst="rect">
            <a:avLst/>
          </a:prstGeom>
          <a:noFill/>
        </p:spPr>
        <p:txBody>
          <a:bodyPr wrap="square" rtlCol="0">
            <a:spAutoFit/>
          </a:bodyPr>
          <a:lstStyle/>
          <a:p>
            <a:pPr algn="just"/>
            <a:r>
              <a:rPr lang="es-CO" sz="2000" dirty="0">
                <a:solidFill>
                  <a:srgbClr val="008DBD"/>
                </a:solidFill>
                <a:latin typeface="Arial" panose="020B0604020202020204" pitchFamily="34" charset="0"/>
                <a:cs typeface="Arial" panose="020B0604020202020204" pitchFamily="34" charset="0"/>
              </a:rPr>
              <a:t>Desde la practica diaria, la RL es un conjunto de esfuerzos de diferentes disciplinas y actores en la búsqueda del retorno exitoso al ámbito laboral de </a:t>
            </a:r>
            <a:r>
              <a:rPr lang="es-CO" sz="2000" dirty="0" smtClean="0">
                <a:solidFill>
                  <a:srgbClr val="008DBD"/>
                </a:solidFill>
                <a:latin typeface="Arial" panose="020B0604020202020204" pitchFamily="34" charset="0"/>
                <a:cs typeface="Arial" panose="020B0604020202020204" pitchFamily="34" charset="0"/>
              </a:rPr>
              <a:t>personas </a:t>
            </a:r>
            <a:r>
              <a:rPr lang="es-CO" sz="2000" dirty="0">
                <a:solidFill>
                  <a:srgbClr val="008DBD"/>
                </a:solidFill>
                <a:latin typeface="Arial" panose="020B0604020202020204" pitchFamily="34" charset="0"/>
                <a:cs typeface="Arial" panose="020B0604020202020204" pitchFamily="34" charset="0"/>
              </a:rPr>
              <a:t>que sufrieron algún tipo de lesión </a:t>
            </a:r>
            <a:r>
              <a:rPr lang="es-CO" sz="2000" dirty="0" smtClean="0">
                <a:solidFill>
                  <a:srgbClr val="008DBD"/>
                </a:solidFill>
                <a:latin typeface="Arial" panose="020B0604020202020204" pitchFamily="34" charset="0"/>
                <a:cs typeface="Arial" panose="020B0604020202020204" pitchFamily="34" charset="0"/>
              </a:rPr>
              <a:t>en la </a:t>
            </a:r>
            <a:r>
              <a:rPr lang="es-CO" sz="2000" dirty="0">
                <a:solidFill>
                  <a:srgbClr val="008DBD"/>
                </a:solidFill>
                <a:latin typeface="Arial" panose="020B0604020202020204" pitchFamily="34" charset="0"/>
                <a:cs typeface="Arial" panose="020B0604020202020204" pitchFamily="34" charset="0"/>
              </a:rPr>
              <a:t>empresa y al regreso van a experimentar cambios en sus funciones o rutinas.</a:t>
            </a:r>
          </a:p>
        </p:txBody>
      </p:sp>
    </p:spTree>
    <p:extLst>
      <p:ext uri="{BB962C8B-B14F-4D97-AF65-F5344CB8AC3E}">
        <p14:creationId xmlns:p14="http://schemas.microsoft.com/office/powerpoint/2010/main" val="1838011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984669" y="801759"/>
            <a:ext cx="2544286" cy="646331"/>
          </a:xfrm>
          <a:prstGeom prst="rect">
            <a:avLst/>
          </a:prstGeom>
        </p:spPr>
        <p:txBody>
          <a:bodyPr wrap="none">
            <a:spAutoFit/>
          </a:bodyPr>
          <a:lstStyle/>
          <a:p>
            <a:r>
              <a:rPr lang="es-CO" sz="3600" dirty="0">
                <a:solidFill>
                  <a:srgbClr val="008DBD"/>
                </a:solidFill>
                <a:latin typeface="Arial" panose="020B0604020202020204" pitchFamily="34" charset="0"/>
                <a:cs typeface="Arial" panose="020B0604020202020204" pitchFamily="34" charset="0"/>
              </a:rPr>
              <a:t>1. Contexto</a:t>
            </a:r>
          </a:p>
        </p:txBody>
      </p:sp>
      <p:sp>
        <p:nvSpPr>
          <p:cNvPr id="5" name="4 Rectángulo"/>
          <p:cNvSpPr/>
          <p:nvPr/>
        </p:nvSpPr>
        <p:spPr>
          <a:xfrm>
            <a:off x="225467" y="1549752"/>
            <a:ext cx="11728537" cy="553998"/>
          </a:xfrm>
          <a:prstGeom prst="rect">
            <a:avLst/>
          </a:prstGeom>
        </p:spPr>
        <p:txBody>
          <a:bodyPr wrap="square">
            <a:spAutoFit/>
          </a:bodyPr>
          <a:lstStyle/>
          <a:p>
            <a:pPr marL="285750" indent="-285750" algn="just">
              <a:buFont typeface="Wingdings" pitchFamily="2" charset="2"/>
              <a:buChar char="ü"/>
            </a:pPr>
            <a:r>
              <a:rPr lang="es-CO" sz="1600" b="1" u="sng" dirty="0">
                <a:latin typeface="Arial" pitchFamily="34" charset="0"/>
                <a:cs typeface="Arial" pitchFamily="34" charset="0"/>
              </a:rPr>
              <a:t>Readaptación Laboral</a:t>
            </a:r>
            <a:r>
              <a:rPr lang="es-CO" sz="1600" dirty="0">
                <a:latin typeface="Arial" pitchFamily="34" charset="0"/>
                <a:cs typeface="Arial" pitchFamily="34" charset="0"/>
              </a:rPr>
              <a:t>: </a:t>
            </a:r>
            <a:r>
              <a:rPr lang="es-CO" sz="1600" dirty="0" smtClean="0">
                <a:latin typeface="Arial" pitchFamily="34" charset="0"/>
                <a:cs typeface="Arial" pitchFamily="34" charset="0"/>
              </a:rPr>
              <a:t> Paso a paso según  el </a:t>
            </a:r>
            <a:r>
              <a:rPr lang="es-CO" sz="1400" i="1" dirty="0" smtClean="0">
                <a:effectLst>
                  <a:outerShdw blurRad="38100" dist="38100" dir="2700000" algn="tl">
                    <a:srgbClr val="000000">
                      <a:alpha val="43137"/>
                    </a:srgbClr>
                  </a:outerShdw>
                </a:effectLst>
                <a:latin typeface="Arial" pitchFamily="34" charset="0"/>
                <a:cs typeface="Arial" pitchFamily="34" charset="0"/>
              </a:rPr>
              <a:t>MANUAL </a:t>
            </a:r>
            <a:r>
              <a:rPr lang="es-CO" sz="1400" i="1" dirty="0">
                <a:effectLst>
                  <a:outerShdw blurRad="38100" dist="38100" dir="2700000" algn="tl">
                    <a:srgbClr val="000000">
                      <a:alpha val="43137"/>
                    </a:srgbClr>
                  </a:outerShdw>
                </a:effectLst>
                <a:latin typeface="Arial" pitchFamily="34" charset="0"/>
                <a:cs typeface="Arial" pitchFamily="34" charset="0"/>
              </a:rPr>
              <a:t>DE PROCEDIMIENTOS PARA LA REHABILITACIÓN Y REINCORPORACIÓN OCUPACIONAL DE LOS TRABAJADORES EN EL SISTEMA GENERAL DE RIESGOS PROFESIONALES.</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22" y="2349970"/>
            <a:ext cx="11110587" cy="392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991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770219" y="554887"/>
            <a:ext cx="6825908" cy="1508105"/>
          </a:xfrm>
          <a:prstGeom prst="rect">
            <a:avLst/>
          </a:prstGeom>
        </p:spPr>
        <p:txBody>
          <a:bodyPr wrap="none">
            <a:spAutoFit/>
          </a:bodyPr>
          <a:lstStyle/>
          <a:p>
            <a:pPr lvl="0" algn="just"/>
            <a:r>
              <a:rPr lang="es-CO" sz="3600" dirty="0" smtClean="0">
                <a:solidFill>
                  <a:srgbClr val="008DBD"/>
                </a:solidFill>
                <a:latin typeface="Arial" panose="020B0604020202020204" pitchFamily="34" charset="0"/>
                <a:cs typeface="Arial" panose="020B0604020202020204" pitchFamily="34" charset="0"/>
              </a:rPr>
              <a:t>2.</a:t>
            </a:r>
            <a:r>
              <a:rPr lang="es-CO" sz="2000" dirty="0">
                <a:solidFill>
                  <a:srgbClr val="008DBD"/>
                </a:solidFill>
                <a:latin typeface="Arial" panose="020B0604020202020204" pitchFamily="34" charset="0"/>
                <a:cs typeface="Arial" panose="020B0604020202020204" pitchFamily="34" charset="0"/>
              </a:rPr>
              <a:t> </a:t>
            </a:r>
            <a:r>
              <a:rPr lang="es-CO" sz="2000" dirty="0" smtClean="0">
                <a:solidFill>
                  <a:srgbClr val="008DBD"/>
                </a:solidFill>
                <a:latin typeface="Arial" panose="020B0604020202020204" pitchFamily="34" charset="0"/>
                <a:cs typeface="Arial" panose="020B0604020202020204" pitchFamily="34" charset="0"/>
              </a:rPr>
              <a:t>Panorama Real del </a:t>
            </a:r>
            <a:r>
              <a:rPr lang="es-CO" sz="2000" dirty="0">
                <a:solidFill>
                  <a:srgbClr val="008DBD"/>
                </a:solidFill>
                <a:latin typeface="Arial" panose="020B0604020202020204" pitchFamily="34" charset="0"/>
                <a:cs typeface="Arial" panose="020B0604020202020204" pitchFamily="34" charset="0"/>
              </a:rPr>
              <a:t>proceso de Readaptación Laboral </a:t>
            </a:r>
            <a:endParaRPr lang="es-CO" sz="2000" dirty="0" smtClean="0">
              <a:solidFill>
                <a:srgbClr val="008DBD"/>
              </a:solidFill>
              <a:latin typeface="Arial" panose="020B0604020202020204" pitchFamily="34" charset="0"/>
              <a:cs typeface="Arial" panose="020B0604020202020204" pitchFamily="34" charset="0"/>
            </a:endParaRPr>
          </a:p>
          <a:p>
            <a:pPr lvl="0" algn="just"/>
            <a:r>
              <a:rPr lang="es-CO" sz="2000" dirty="0" smtClean="0">
                <a:solidFill>
                  <a:srgbClr val="008DBD"/>
                </a:solidFill>
                <a:latin typeface="Arial" panose="020B0604020202020204" pitchFamily="34" charset="0"/>
                <a:cs typeface="Arial" panose="020B0604020202020204" pitchFamily="34" charset="0"/>
              </a:rPr>
              <a:t>en </a:t>
            </a:r>
            <a:r>
              <a:rPr lang="es-CO" sz="2000" dirty="0">
                <a:solidFill>
                  <a:srgbClr val="008DBD"/>
                </a:solidFill>
                <a:latin typeface="Arial" panose="020B0604020202020204" pitchFamily="34" charset="0"/>
                <a:cs typeface="Arial" panose="020B0604020202020204" pitchFamily="34" charset="0"/>
              </a:rPr>
              <a:t>empresa en Colombia.</a:t>
            </a:r>
          </a:p>
          <a:p>
            <a:r>
              <a:rPr lang="es-CO" sz="3600" dirty="0" smtClean="0">
                <a:solidFill>
                  <a:srgbClr val="008DBD"/>
                </a:solidFill>
                <a:latin typeface="Arial" panose="020B0604020202020204" pitchFamily="34" charset="0"/>
                <a:cs typeface="Arial" panose="020B0604020202020204" pitchFamily="34" charset="0"/>
              </a:rPr>
              <a:t> </a:t>
            </a:r>
            <a:endParaRPr lang="es-CO" sz="3600" dirty="0">
              <a:solidFill>
                <a:srgbClr val="008DBD"/>
              </a:solidFill>
              <a:latin typeface="Arial" panose="020B0604020202020204" pitchFamily="34" charset="0"/>
              <a:cs typeface="Arial" panose="020B0604020202020204" pitchFamily="34" charset="0"/>
            </a:endParaRPr>
          </a:p>
        </p:txBody>
      </p:sp>
      <p:sp>
        <p:nvSpPr>
          <p:cNvPr id="5" name="4 Rectángulo"/>
          <p:cNvSpPr/>
          <p:nvPr/>
        </p:nvSpPr>
        <p:spPr>
          <a:xfrm>
            <a:off x="350725" y="1805686"/>
            <a:ext cx="11728537" cy="2677656"/>
          </a:xfrm>
          <a:prstGeom prst="rect">
            <a:avLst/>
          </a:prstGeom>
        </p:spPr>
        <p:txBody>
          <a:bodyPr wrap="square">
            <a:spAutoFit/>
          </a:bodyPr>
          <a:lstStyle/>
          <a:p>
            <a:pPr marL="285750" indent="-285750" algn="just">
              <a:buFont typeface="Wingdings" pitchFamily="2" charset="2"/>
              <a:buChar char="ü"/>
            </a:pPr>
            <a:r>
              <a:rPr lang="es-CO" sz="1400" dirty="0" smtClean="0">
                <a:latin typeface="Arial" pitchFamily="34" charset="0"/>
                <a:cs typeface="Arial" pitchFamily="34" charset="0"/>
              </a:rPr>
              <a:t>Los procesos de readaptación laboral</a:t>
            </a:r>
            <a:r>
              <a:rPr lang="es-CO" sz="1200" i="1" dirty="0" smtClean="0">
                <a:effectLst>
                  <a:outerShdw blurRad="38100" dist="38100" dir="2700000" algn="tl">
                    <a:srgbClr val="000000">
                      <a:alpha val="43137"/>
                    </a:srgbClr>
                  </a:outerShdw>
                </a:effectLst>
                <a:latin typeface="Arial" pitchFamily="34" charset="0"/>
                <a:cs typeface="Arial" pitchFamily="34" charset="0"/>
              </a:rPr>
              <a:t> </a:t>
            </a:r>
            <a:r>
              <a:rPr lang="es-CO" sz="1400" dirty="0">
                <a:latin typeface="Arial" pitchFamily="34" charset="0"/>
                <a:cs typeface="Arial" pitchFamily="34" charset="0"/>
              </a:rPr>
              <a:t>están siendo cada </a:t>
            </a:r>
            <a:r>
              <a:rPr lang="es-CO" sz="1400" dirty="0" smtClean="0">
                <a:latin typeface="Arial" pitchFamily="34" charset="0"/>
                <a:cs typeface="Arial" pitchFamily="34" charset="0"/>
              </a:rPr>
              <a:t>día mas desarrollados, mas incorporados en las diferentes instituciones, especialmente aquellas dedicadas a los procesos de Rehabilitación Integral de personas con algún tipo de discapacidad. </a:t>
            </a:r>
          </a:p>
          <a:p>
            <a:pPr marL="285750" indent="-285750" algn="just">
              <a:buFont typeface="Wingdings" pitchFamily="2" charset="2"/>
              <a:buChar char="ü"/>
            </a:pPr>
            <a:r>
              <a:rPr lang="es-CO" sz="1400" dirty="0" smtClean="0">
                <a:latin typeface="Arial" pitchFamily="34" charset="0"/>
                <a:cs typeface="Arial" pitchFamily="34" charset="0"/>
              </a:rPr>
              <a:t>Las empresas en Colombia siguen siendo muy temerosas de la contratación de personas con discapacidad a pesar de los beneficios tributarios (</a:t>
            </a:r>
            <a:r>
              <a:rPr lang="es-CO" sz="1400" i="1" dirty="0">
                <a:latin typeface="Arial" pitchFamily="34" charset="0"/>
                <a:cs typeface="Arial" pitchFamily="34" charset="0"/>
              </a:rPr>
              <a:t>la Ley 1429 de 2010, reglamentada por el Decreto 4910 de 2011, estableció algunos beneficios tributarios para las empresas que contraten personas en condición de discapacidad, con el fin de promover la generación de nuevos </a:t>
            </a:r>
            <a:r>
              <a:rPr lang="es-CO" sz="1400" i="1" dirty="0" smtClean="0">
                <a:latin typeface="Arial" pitchFamily="34" charset="0"/>
                <a:cs typeface="Arial" pitchFamily="34" charset="0"/>
              </a:rPr>
              <a:t>empleos)</a:t>
            </a:r>
          </a:p>
          <a:p>
            <a:pPr marL="285750" indent="-285750" algn="just">
              <a:buFont typeface="Wingdings" pitchFamily="2" charset="2"/>
              <a:buChar char="ü"/>
            </a:pPr>
            <a:r>
              <a:rPr lang="es-CO" sz="1400" dirty="0" smtClean="0">
                <a:latin typeface="Arial" pitchFamily="34" charset="0"/>
                <a:cs typeface="Arial" pitchFamily="34" charset="0"/>
              </a:rPr>
              <a:t>La accesibilidad en todas las esferas en nuestro medio esta aun proceso de desarrollo, muy lento y esto dificulta mucho la participación activa en el mercado de personas que cuentan con un buen proceso de readaptación laboral.</a:t>
            </a:r>
          </a:p>
          <a:p>
            <a:pPr marL="285750" indent="-285750" algn="just">
              <a:buFont typeface="Wingdings" pitchFamily="2" charset="2"/>
              <a:buChar char="ü"/>
            </a:pPr>
            <a:r>
              <a:rPr lang="es-CO" sz="1400" dirty="0" smtClean="0">
                <a:latin typeface="Arial" pitchFamily="34" charset="0"/>
                <a:cs typeface="Arial" pitchFamily="34" charset="0"/>
              </a:rPr>
              <a:t>Según los expertos, nuestra cultura tiende mas a la incapacidad que a la posibilidad de generar capacidades y asumir retos.</a:t>
            </a:r>
          </a:p>
          <a:p>
            <a:pPr marL="285750" indent="-285750" algn="just">
              <a:buFont typeface="Wingdings" pitchFamily="2" charset="2"/>
              <a:buChar char="ü"/>
            </a:pPr>
            <a:r>
              <a:rPr lang="es-CO" sz="1400" dirty="0" smtClean="0">
                <a:latin typeface="Arial" pitchFamily="34" charset="0"/>
                <a:cs typeface="Arial" pitchFamily="34" charset="0"/>
              </a:rPr>
              <a:t>La diferencia entre las compensaciones económicas ( EPS, ARL, AFP, SOAT) marcan brechas importantes. Es por esto que un trabajador con una lesión importante tiende mas a asumir la Readaptación Laboral si es de enfermedad común y se afecta su remuneración económica al estar fuera del ámbito laboral que si es un evento asumido por ARL en donde la remuneración económica no es afectada. ( 100%)</a:t>
            </a:r>
          </a:p>
          <a:p>
            <a:pPr marL="285750" indent="-285750" algn="just">
              <a:buFont typeface="Wingdings" pitchFamily="2" charset="2"/>
              <a:buChar char="ü"/>
            </a:pPr>
            <a:endParaRPr lang="es-CO" sz="1200" dirty="0">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410" y="4483342"/>
            <a:ext cx="3054350" cy="142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988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920532" y="801759"/>
            <a:ext cx="6825908" cy="1508105"/>
          </a:xfrm>
          <a:prstGeom prst="rect">
            <a:avLst/>
          </a:prstGeom>
        </p:spPr>
        <p:txBody>
          <a:bodyPr wrap="none">
            <a:spAutoFit/>
          </a:bodyPr>
          <a:lstStyle/>
          <a:p>
            <a:pPr lvl="0" algn="just"/>
            <a:r>
              <a:rPr lang="es-CO" sz="3600" dirty="0" smtClean="0">
                <a:solidFill>
                  <a:srgbClr val="008DBD"/>
                </a:solidFill>
                <a:latin typeface="Arial" panose="020B0604020202020204" pitchFamily="34" charset="0"/>
                <a:cs typeface="Arial" panose="020B0604020202020204" pitchFamily="34" charset="0"/>
              </a:rPr>
              <a:t>2.</a:t>
            </a:r>
            <a:r>
              <a:rPr lang="es-CO" sz="2000" dirty="0">
                <a:solidFill>
                  <a:srgbClr val="008DBD"/>
                </a:solidFill>
                <a:latin typeface="Arial" panose="020B0604020202020204" pitchFamily="34" charset="0"/>
                <a:cs typeface="Arial" panose="020B0604020202020204" pitchFamily="34" charset="0"/>
              </a:rPr>
              <a:t> </a:t>
            </a:r>
            <a:r>
              <a:rPr lang="es-CO" sz="2000" dirty="0" smtClean="0">
                <a:solidFill>
                  <a:srgbClr val="008DBD"/>
                </a:solidFill>
                <a:latin typeface="Arial" panose="020B0604020202020204" pitchFamily="34" charset="0"/>
                <a:cs typeface="Arial" panose="020B0604020202020204" pitchFamily="34" charset="0"/>
              </a:rPr>
              <a:t>Panorama Real del </a:t>
            </a:r>
            <a:r>
              <a:rPr lang="es-CO" sz="2000" dirty="0">
                <a:solidFill>
                  <a:srgbClr val="008DBD"/>
                </a:solidFill>
                <a:latin typeface="Arial" panose="020B0604020202020204" pitchFamily="34" charset="0"/>
                <a:cs typeface="Arial" panose="020B0604020202020204" pitchFamily="34" charset="0"/>
              </a:rPr>
              <a:t>proceso de Readaptación Laboral </a:t>
            </a:r>
            <a:endParaRPr lang="es-CO" sz="2000" dirty="0" smtClean="0">
              <a:solidFill>
                <a:srgbClr val="008DBD"/>
              </a:solidFill>
              <a:latin typeface="Arial" panose="020B0604020202020204" pitchFamily="34" charset="0"/>
              <a:cs typeface="Arial" panose="020B0604020202020204" pitchFamily="34" charset="0"/>
            </a:endParaRPr>
          </a:p>
          <a:p>
            <a:pPr lvl="0" algn="just"/>
            <a:r>
              <a:rPr lang="es-CO" sz="2000" dirty="0" smtClean="0">
                <a:solidFill>
                  <a:srgbClr val="008DBD"/>
                </a:solidFill>
                <a:latin typeface="Arial" panose="020B0604020202020204" pitchFamily="34" charset="0"/>
                <a:cs typeface="Arial" panose="020B0604020202020204" pitchFamily="34" charset="0"/>
              </a:rPr>
              <a:t>en </a:t>
            </a:r>
            <a:r>
              <a:rPr lang="es-CO" sz="2000" dirty="0">
                <a:solidFill>
                  <a:srgbClr val="008DBD"/>
                </a:solidFill>
                <a:latin typeface="Arial" panose="020B0604020202020204" pitchFamily="34" charset="0"/>
                <a:cs typeface="Arial" panose="020B0604020202020204" pitchFamily="34" charset="0"/>
              </a:rPr>
              <a:t>empresa en Colombia.</a:t>
            </a:r>
          </a:p>
          <a:p>
            <a:r>
              <a:rPr lang="es-CO" sz="3600" dirty="0" smtClean="0">
                <a:solidFill>
                  <a:srgbClr val="008DBD"/>
                </a:solidFill>
                <a:latin typeface="Arial" panose="020B0604020202020204" pitchFamily="34" charset="0"/>
                <a:cs typeface="Arial" panose="020B0604020202020204" pitchFamily="34" charset="0"/>
              </a:rPr>
              <a:t> </a:t>
            </a:r>
            <a:endParaRPr lang="es-CO" sz="3600" dirty="0">
              <a:solidFill>
                <a:srgbClr val="008DBD"/>
              </a:solidFill>
              <a:latin typeface="Arial" panose="020B0604020202020204" pitchFamily="34" charset="0"/>
              <a:cs typeface="Arial" panose="020B0604020202020204" pitchFamily="34" charset="0"/>
            </a:endParaRPr>
          </a:p>
        </p:txBody>
      </p:sp>
      <p:sp>
        <p:nvSpPr>
          <p:cNvPr id="5" name="4 Rectángulo"/>
          <p:cNvSpPr/>
          <p:nvPr/>
        </p:nvSpPr>
        <p:spPr>
          <a:xfrm>
            <a:off x="225466" y="2082969"/>
            <a:ext cx="11728537" cy="3539430"/>
          </a:xfrm>
          <a:prstGeom prst="rect">
            <a:avLst/>
          </a:prstGeom>
        </p:spPr>
        <p:txBody>
          <a:bodyPr wrap="square">
            <a:spAutoFit/>
          </a:bodyPr>
          <a:lstStyle/>
          <a:p>
            <a:pPr marL="285750" indent="-285750" algn="just">
              <a:buFont typeface="Wingdings" pitchFamily="2" charset="2"/>
              <a:buChar char="ü"/>
            </a:pPr>
            <a:r>
              <a:rPr lang="es-CO" sz="1400" dirty="0" smtClean="0">
                <a:latin typeface="Arial" pitchFamily="34" charset="0"/>
                <a:cs typeface="Arial" pitchFamily="34" charset="0"/>
              </a:rPr>
              <a:t>Las disposiciones jurídicas  actuales frente al manejo de los contratos y la permanencia en ellos ( Estabilidad Laboral Reforzada), hacen que las empresas tengan recelo en hacer contrataciones de las cuales después no pueden intervenir. ( por ejemplo trabajadores que no cumplen con los reglamentos de seguridad, dificultades económicas de las empresas, </a:t>
            </a:r>
            <a:r>
              <a:rPr lang="es-CO" sz="1400" dirty="0" err="1" smtClean="0">
                <a:latin typeface="Arial" pitchFamily="34" charset="0"/>
                <a:cs typeface="Arial" pitchFamily="34" charset="0"/>
              </a:rPr>
              <a:t>ect</a:t>
            </a:r>
            <a:r>
              <a:rPr lang="es-CO" sz="1400" dirty="0" smtClean="0">
                <a:latin typeface="Arial" pitchFamily="34" charset="0"/>
                <a:cs typeface="Arial" pitchFamily="34" charset="0"/>
              </a:rPr>
              <a:t>.</a:t>
            </a:r>
          </a:p>
          <a:p>
            <a:pPr marL="285750" indent="-285750" algn="just">
              <a:buFont typeface="Wingdings" pitchFamily="2" charset="2"/>
              <a:buChar char="ü"/>
            </a:pPr>
            <a:r>
              <a:rPr lang="es-CO" sz="1400" dirty="0" smtClean="0">
                <a:latin typeface="Arial" pitchFamily="34" charset="0"/>
                <a:cs typeface="Arial" pitchFamily="34" charset="0"/>
              </a:rPr>
              <a:t>Bajo compromiso de las empresas frente a la responsabilidad social corporativa, ya que lo común en el día a día es no querer recibir de nuevo en la empresa un trabajador que sufrió una lesión importante, que lleva secuelas y que lo mas probable es que su reintegro genere una reubicación.</a:t>
            </a:r>
          </a:p>
          <a:p>
            <a:pPr marL="285750" indent="-285750" algn="just">
              <a:buFont typeface="Wingdings" pitchFamily="2" charset="2"/>
              <a:buChar char="ü"/>
            </a:pPr>
            <a:r>
              <a:rPr lang="es-CO" sz="1400" dirty="0" smtClean="0">
                <a:latin typeface="Arial" pitchFamily="34" charset="0"/>
                <a:cs typeface="Arial" pitchFamily="34" charset="0"/>
              </a:rPr>
              <a:t>Los costos ocultos del manejo de un reintegro con readaptación laboral.</a:t>
            </a:r>
          </a:p>
          <a:p>
            <a:pPr marL="285750" indent="-285750" algn="just">
              <a:buFont typeface="Wingdings" pitchFamily="2" charset="2"/>
              <a:buChar char="ü"/>
            </a:pPr>
            <a:r>
              <a:rPr lang="es-CO" sz="1400" dirty="0" smtClean="0">
                <a:latin typeface="Arial" pitchFamily="34" charset="0"/>
                <a:cs typeface="Arial" pitchFamily="34" charset="0"/>
              </a:rPr>
              <a:t>Los trabajadores prefieren el proceso pensional que el reto del retorno. ( esto muy motivado hoy día por la influencia de otras personas, especialmente abogados, que insisten en PCL antes de llevar a cabo un proceso de readaptación laboral adecuado)</a:t>
            </a:r>
          </a:p>
          <a:p>
            <a:pPr marL="285750" indent="-285750" algn="just">
              <a:buFont typeface="Wingdings" pitchFamily="2" charset="2"/>
              <a:buChar char="ü"/>
            </a:pPr>
            <a:r>
              <a:rPr lang="es-CO" sz="1400" dirty="0" smtClean="0">
                <a:latin typeface="Arial" pitchFamily="34" charset="0"/>
                <a:cs typeface="Arial" pitchFamily="34" charset="0"/>
              </a:rPr>
              <a:t>La manipulación de pacientes que en verdad solo quieren ganancias secundarias y no la verdadera rehabilitación y reincorporación laboral.</a:t>
            </a:r>
          </a:p>
          <a:p>
            <a:pPr marL="285750" indent="-285750" algn="just">
              <a:buFont typeface="Wingdings" pitchFamily="2" charset="2"/>
              <a:buChar char="ü"/>
            </a:pPr>
            <a:r>
              <a:rPr lang="es-CO" sz="1400" dirty="0" smtClean="0">
                <a:latin typeface="Arial" pitchFamily="34" charset="0"/>
                <a:cs typeface="Arial" pitchFamily="34" charset="0"/>
              </a:rPr>
              <a:t>Superando todas estas brechas, tenemos experiencias muy bonitas, exitosas de procesos de readaptación laboral en empresa en donde quien gana es el mismo individuo.</a:t>
            </a:r>
          </a:p>
          <a:p>
            <a:pPr marL="285750" indent="-285750" algn="just">
              <a:buFont typeface="Wingdings" pitchFamily="2" charset="2"/>
              <a:buChar char="ü"/>
            </a:pPr>
            <a:r>
              <a:rPr lang="es-CO" sz="1400" dirty="0" smtClean="0">
                <a:latin typeface="Arial" pitchFamily="34" charset="0"/>
                <a:cs typeface="Arial" pitchFamily="34" charset="0"/>
              </a:rPr>
              <a:t>Quisiéramos que a futuro, nuestra sociedad genere mayor conciencia del respeto por el derecho al trabajo, nuestros trabajadores eleven su nivel de conciencia hacia el compromiso por la readaptación en todos sus entornos y que el Estado, genere mayor confianza y acompañamiento a las personas con Discapacidad que no han podido retornar al ámbito laboral, facilitando leyes, compromisos gubernamentales y mayores espacios de accesibilidad en todos los niveles.</a:t>
            </a:r>
            <a:endParaRPr lang="es-CO" sz="1400" dirty="0">
              <a:latin typeface="Arial" pitchFamily="34" charset="0"/>
              <a:cs typeface="Arial" pitchFamily="34" charset="0"/>
            </a:endParaRPr>
          </a:p>
        </p:txBody>
      </p:sp>
    </p:spTree>
    <p:extLst>
      <p:ext uri="{BB962C8B-B14F-4D97-AF65-F5344CB8AC3E}">
        <p14:creationId xmlns:p14="http://schemas.microsoft.com/office/powerpoint/2010/main" val="4095117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350729" y="1882872"/>
            <a:ext cx="11298475" cy="369332"/>
          </a:xfrm>
          <a:prstGeom prst="rect">
            <a:avLst/>
          </a:prstGeom>
        </p:spPr>
        <p:txBody>
          <a:bodyPr wrap="square">
            <a:spAutoFit/>
          </a:bodyPr>
          <a:lstStyle/>
          <a:p>
            <a:pPr algn="ctr"/>
            <a:r>
              <a:rPr lang="es-CO" b="1" u="sng" dirty="0">
                <a:latin typeface="Arial" pitchFamily="34" charset="0"/>
                <a:cs typeface="Arial" pitchFamily="34" charset="0"/>
              </a:rPr>
              <a:t>DE LA INTERDISCIPLINARIEDAD A LA TRASNDISCIPLINARIEDAD</a:t>
            </a:r>
            <a:endParaRPr lang="es-CO" sz="1600" i="1" dirty="0">
              <a:effectLst>
                <a:outerShdw blurRad="38100" dist="38100" dir="2700000" algn="tl">
                  <a:srgbClr val="000000">
                    <a:alpha val="43137"/>
                  </a:srgbClr>
                </a:outerShdw>
              </a:effectLst>
              <a:latin typeface="Arial" pitchFamily="34" charset="0"/>
              <a:cs typeface="Arial" pitchFamily="34" charset="0"/>
            </a:endParaRPr>
          </a:p>
        </p:txBody>
      </p:sp>
      <p:sp>
        <p:nvSpPr>
          <p:cNvPr id="4" name="3 Rectángulo"/>
          <p:cNvSpPr/>
          <p:nvPr/>
        </p:nvSpPr>
        <p:spPr>
          <a:xfrm>
            <a:off x="6651049" y="303682"/>
            <a:ext cx="5261377" cy="523220"/>
          </a:xfrm>
          <a:prstGeom prst="rect">
            <a:avLst/>
          </a:prstGeom>
        </p:spPr>
        <p:txBody>
          <a:bodyPr wrap="none">
            <a:spAutoFit/>
          </a:bodyPr>
          <a:lstStyle/>
          <a:p>
            <a:r>
              <a:rPr lang="es-CO" sz="2800" dirty="0">
                <a:solidFill>
                  <a:srgbClr val="008DBD"/>
                </a:solidFill>
                <a:latin typeface="Arial" panose="020B0604020202020204" pitchFamily="34" charset="0"/>
                <a:cs typeface="Arial" panose="020B0604020202020204" pitchFamily="34" charset="0"/>
              </a:rPr>
              <a:t>3. Principales retos del sistema.</a:t>
            </a:r>
          </a:p>
        </p:txBody>
      </p:sp>
      <p:graphicFrame>
        <p:nvGraphicFramePr>
          <p:cNvPr id="6" name="5 Diagrama"/>
          <p:cNvGraphicFramePr/>
          <p:nvPr>
            <p:extLst>
              <p:ext uri="{D42A27DB-BD31-4B8C-83A1-F6EECF244321}">
                <p14:modId xmlns:p14="http://schemas.microsoft.com/office/powerpoint/2010/main" val="2641208482"/>
              </p:ext>
            </p:extLst>
          </p:nvPr>
        </p:nvGraphicFramePr>
        <p:xfrm>
          <a:off x="551147" y="2743200"/>
          <a:ext cx="10709752" cy="3219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9927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693</TotalTime>
  <Words>2662</Words>
  <Application>Microsoft Office PowerPoint</Application>
  <PresentationFormat>Panorámica</PresentationFormat>
  <Paragraphs>163</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Ciclo PHVA  para la readaptación laboral en empresa</vt:lpstr>
      <vt:lpstr>Ciclo PHVA  para la readaptación laboral en empresa</vt:lpstr>
      <vt:lpstr>Ciclo PHVA  para la readaptación laboral en empresa</vt:lpstr>
      <vt:lpstr>Ciclo PHVA  para la readaptación laboral en empresa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Yadir Fernando Alvarez Gutierrez</dc:creator>
  <cp:lastModifiedBy>user</cp:lastModifiedBy>
  <cp:revision>65</cp:revision>
  <dcterms:created xsi:type="dcterms:W3CDTF">2018-06-08T21:27:46Z</dcterms:created>
  <dcterms:modified xsi:type="dcterms:W3CDTF">2018-10-17T14:29:34Z</dcterms:modified>
</cp:coreProperties>
</file>