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9DE7-A47B-4210-8C88-A59870B4F282}" type="datetimeFigureOut">
              <a:rPr lang="es-CO" smtClean="0"/>
              <a:t>13/05/2019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9367-1353-4C12-BDB1-8A8F034E0C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7613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9DE7-A47B-4210-8C88-A59870B4F282}" type="datetimeFigureOut">
              <a:rPr lang="es-CO" smtClean="0"/>
              <a:t>13/05/2019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9367-1353-4C12-BDB1-8A8F034E0C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41541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9DE7-A47B-4210-8C88-A59870B4F282}" type="datetimeFigureOut">
              <a:rPr lang="es-CO" smtClean="0"/>
              <a:t>13/05/2019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9367-1353-4C12-BDB1-8A8F034E0C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535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9DE7-A47B-4210-8C88-A59870B4F282}" type="datetimeFigureOut">
              <a:rPr lang="es-CO" smtClean="0"/>
              <a:t>13/05/2019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9367-1353-4C12-BDB1-8A8F034E0C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5358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9DE7-A47B-4210-8C88-A59870B4F282}" type="datetimeFigureOut">
              <a:rPr lang="es-CO" smtClean="0"/>
              <a:t>13/05/2019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9367-1353-4C12-BDB1-8A8F034E0C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5923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9DE7-A47B-4210-8C88-A59870B4F282}" type="datetimeFigureOut">
              <a:rPr lang="es-CO" smtClean="0"/>
              <a:t>13/05/2019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9367-1353-4C12-BDB1-8A8F034E0C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7919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9DE7-A47B-4210-8C88-A59870B4F282}" type="datetimeFigureOut">
              <a:rPr lang="es-CO" smtClean="0"/>
              <a:t>13/05/2019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9367-1353-4C12-BDB1-8A8F034E0C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30897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9DE7-A47B-4210-8C88-A59870B4F282}" type="datetimeFigureOut">
              <a:rPr lang="es-CO" smtClean="0"/>
              <a:t>13/05/2019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9367-1353-4C12-BDB1-8A8F034E0C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82728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9DE7-A47B-4210-8C88-A59870B4F282}" type="datetimeFigureOut">
              <a:rPr lang="es-CO" smtClean="0"/>
              <a:t>13/05/2019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9367-1353-4C12-BDB1-8A8F034E0C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77821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9DE7-A47B-4210-8C88-A59870B4F282}" type="datetimeFigureOut">
              <a:rPr lang="es-CO" smtClean="0"/>
              <a:t>13/05/2019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9367-1353-4C12-BDB1-8A8F034E0C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2426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9DE7-A47B-4210-8C88-A59870B4F282}" type="datetimeFigureOut">
              <a:rPr lang="es-CO" smtClean="0"/>
              <a:t>13/05/2019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9367-1353-4C12-BDB1-8A8F034E0C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6230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89DE7-A47B-4210-8C88-A59870B4F282}" type="datetimeFigureOut">
              <a:rPr lang="es-CO" smtClean="0"/>
              <a:t>13/05/2019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B9367-1353-4C12-BDB1-8A8F034E0C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8446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ophir.sanin@fumc.edu.co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475026"/>
            <a:ext cx="12192000" cy="671192"/>
          </a:xfrm>
        </p:spPr>
        <p:txBody>
          <a:bodyPr>
            <a:normAutofit fontScale="90000"/>
          </a:bodyPr>
          <a:lstStyle/>
          <a:p>
            <a:r>
              <a:rPr lang="es-CO" sz="3000" b="1" dirty="0" smtClean="0"/>
              <a:t>Comité </a:t>
            </a:r>
            <a:r>
              <a:rPr lang="es-CO" sz="3000" b="1" dirty="0" smtClean="0"/>
              <a:t>Paritario de Seguridad y Salud en el Trabajo</a:t>
            </a:r>
            <a:br>
              <a:rPr lang="es-CO" sz="3000" b="1" dirty="0" smtClean="0"/>
            </a:br>
            <a:r>
              <a:rPr lang="es-CO" sz="3000" b="1" dirty="0" smtClean="0"/>
              <a:t>COPASST</a:t>
            </a:r>
            <a:endParaRPr lang="es-CO" sz="3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238860"/>
            <a:ext cx="12114882" cy="843136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s-CO" sz="2000" b="1" dirty="0" smtClean="0"/>
              <a:t>Inscripción de Candidatos </a:t>
            </a:r>
          </a:p>
          <a:p>
            <a:pPr>
              <a:spcBef>
                <a:spcPts val="0"/>
              </a:spcBef>
            </a:pPr>
            <a:r>
              <a:rPr lang="es-CO" sz="2000" b="1" dirty="0" smtClean="0"/>
              <a:t>como Representantes por parte de los Trabajadores</a:t>
            </a:r>
          </a:p>
          <a:p>
            <a:pPr>
              <a:spcBef>
                <a:spcPts val="0"/>
              </a:spcBef>
            </a:pPr>
            <a:r>
              <a:rPr lang="es-CO" sz="2000" b="1" dirty="0" smtClean="0"/>
              <a:t>Periodo </a:t>
            </a:r>
            <a:r>
              <a:rPr lang="es-CO" sz="2000" b="1" dirty="0" smtClean="0"/>
              <a:t>Junio </a:t>
            </a:r>
            <a:r>
              <a:rPr lang="es-CO" sz="2000" b="1" dirty="0" smtClean="0"/>
              <a:t>2019 – </a:t>
            </a:r>
            <a:r>
              <a:rPr lang="es-CO" sz="2000" b="1" dirty="0" smtClean="0"/>
              <a:t>Mayo 2021</a:t>
            </a:r>
            <a:endParaRPr lang="es-CO" sz="2000" b="1" dirty="0" smtClean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792" y="282586"/>
            <a:ext cx="1488787" cy="1579265"/>
          </a:xfrm>
          <a:prstGeom prst="rect">
            <a:avLst/>
          </a:prstGeom>
        </p:spPr>
      </p:pic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51181"/>
              </p:ext>
            </p:extLst>
          </p:nvPr>
        </p:nvGraphicFramePr>
        <p:xfrm>
          <a:off x="760021" y="2510234"/>
          <a:ext cx="7154269" cy="2998842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663801">
                  <a:extLst>
                    <a:ext uri="{9D8B030D-6E8A-4147-A177-3AD203B41FA5}">
                      <a16:colId xmlns:a16="http://schemas.microsoft.com/office/drawing/2014/main" val="3522320689"/>
                    </a:ext>
                  </a:extLst>
                </a:gridCol>
                <a:gridCol w="5490468">
                  <a:extLst>
                    <a:ext uri="{9D8B030D-6E8A-4147-A177-3AD203B41FA5}">
                      <a16:colId xmlns:a16="http://schemas.microsoft.com/office/drawing/2014/main" val="3484184003"/>
                    </a:ext>
                  </a:extLst>
                </a:gridCol>
              </a:tblGrid>
              <a:tr h="392783">
                <a:tc>
                  <a:txBody>
                    <a:bodyPr/>
                    <a:lstStyle/>
                    <a:p>
                      <a:pPr algn="l" fontAlgn="b"/>
                      <a:r>
                        <a:rPr lang="es-CO" sz="1500" b="1" u="none" strike="noStrike" baseline="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NOMBRE:</a:t>
                      </a:r>
                      <a:endParaRPr lang="es-CO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51692803"/>
                  </a:ext>
                </a:extLst>
              </a:tr>
              <a:tr h="445825">
                <a:tc>
                  <a:txBody>
                    <a:bodyPr/>
                    <a:lstStyle/>
                    <a:p>
                      <a:pPr algn="l" fontAlgn="b"/>
                      <a:r>
                        <a:rPr lang="es-CO" sz="1500" b="1" u="none" strike="noStrike" baseline="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CEDULA:</a:t>
                      </a:r>
                      <a:endParaRPr lang="es-CO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89338687"/>
                  </a:ext>
                </a:extLst>
              </a:tr>
              <a:tr h="475013">
                <a:tc>
                  <a:txBody>
                    <a:bodyPr/>
                    <a:lstStyle/>
                    <a:p>
                      <a:pPr algn="l" fontAlgn="b"/>
                      <a:r>
                        <a:rPr lang="es-CO" sz="1500" b="1" u="none" strike="noStrike" baseline="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CARGO:</a:t>
                      </a:r>
                      <a:endParaRPr lang="es-CO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59882634"/>
                  </a:ext>
                </a:extLst>
              </a:tr>
              <a:tr h="486888">
                <a:tc>
                  <a:txBody>
                    <a:bodyPr/>
                    <a:lstStyle/>
                    <a:p>
                      <a:pPr algn="l" fontAlgn="b"/>
                      <a:r>
                        <a:rPr lang="es-CO" sz="1500" b="1" u="none" strike="noStrike" baseline="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SEDE: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18447055"/>
                  </a:ext>
                </a:extLst>
              </a:tr>
              <a:tr h="427512">
                <a:tc>
                  <a:txBody>
                    <a:bodyPr/>
                    <a:lstStyle/>
                    <a:p>
                      <a:pPr algn="l" fontAlgn="b"/>
                      <a:r>
                        <a:rPr lang="es-CO" sz="1500" b="1" u="none" strike="noStrike" baseline="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AREA/PROGRAMA:</a:t>
                      </a:r>
                      <a:endParaRPr lang="es-CO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7807097"/>
                  </a:ext>
                </a:extLst>
              </a:tr>
              <a:tr h="427511">
                <a:tc>
                  <a:txBody>
                    <a:bodyPr/>
                    <a:lstStyle/>
                    <a:p>
                      <a:pPr algn="l" fontAlgn="b"/>
                      <a:r>
                        <a:rPr lang="es-CO" sz="1500" b="1" u="none" strike="noStrike" baseline="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CORREO:</a:t>
                      </a:r>
                      <a:endParaRPr lang="es-CO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1400" b="1" i="0" u="sng" strike="noStrike" baseline="0" dirty="0">
                        <a:solidFill>
                          <a:srgbClr val="0000FF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60503289"/>
                  </a:ext>
                </a:extLst>
              </a:tr>
              <a:tr h="343310">
                <a:tc>
                  <a:txBody>
                    <a:bodyPr/>
                    <a:lstStyle/>
                    <a:p>
                      <a:pPr algn="l" fontAlgn="b"/>
                      <a:r>
                        <a:rPr lang="es-CO" sz="1500" b="1" u="none" strike="noStrike" baseline="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CELULAR:</a:t>
                      </a:r>
                      <a:endParaRPr lang="es-CO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0730937"/>
                  </a:ext>
                </a:extLst>
              </a:tr>
            </a:tbl>
          </a:graphicData>
        </a:graphic>
      </p:graphicFrame>
      <p:sp>
        <p:nvSpPr>
          <p:cNvPr id="14" name="CuadroTexto 13"/>
          <p:cNvSpPr txBox="1"/>
          <p:nvPr/>
        </p:nvSpPr>
        <p:spPr>
          <a:xfrm>
            <a:off x="8565159" y="2957287"/>
            <a:ext cx="1611994" cy="1982847"/>
          </a:xfrm>
          <a:prstGeom prst="rect">
            <a:avLst/>
          </a:prstGeom>
          <a:noFill/>
          <a:ln w="25400" cap="sq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/>
              <a:t>FOTO </a:t>
            </a:r>
          </a:p>
          <a:p>
            <a:pPr algn="ctr"/>
            <a:r>
              <a:rPr lang="es-CO" b="1" dirty="0" smtClean="0"/>
              <a:t>TIPO DOCUMENTO</a:t>
            </a:r>
          </a:p>
          <a:p>
            <a:pPr algn="ctr"/>
            <a:endParaRPr lang="es-CO" sz="1300" b="1" dirty="0" smtClean="0"/>
          </a:p>
          <a:p>
            <a:pPr algn="ctr"/>
            <a:endParaRPr lang="es-CO" sz="1300" b="1" dirty="0"/>
          </a:p>
          <a:p>
            <a:pPr algn="ctr"/>
            <a:r>
              <a:rPr lang="es-CO" sz="1300" b="1" dirty="0" smtClean="0"/>
              <a:t>(Inserte aquí su foto y anéxela en formato </a:t>
            </a:r>
            <a:r>
              <a:rPr lang="es-CO" sz="1300" b="1" dirty="0" err="1" smtClean="0"/>
              <a:t>jpg</a:t>
            </a:r>
            <a:r>
              <a:rPr lang="es-CO" sz="1300" b="1" dirty="0" smtClean="0"/>
              <a:t>)</a:t>
            </a:r>
            <a:endParaRPr lang="es-CO" sz="1300" b="1" dirty="0"/>
          </a:p>
        </p:txBody>
      </p:sp>
      <p:sp>
        <p:nvSpPr>
          <p:cNvPr id="15" name="CuadroTexto 14"/>
          <p:cNvSpPr txBox="1"/>
          <p:nvPr/>
        </p:nvSpPr>
        <p:spPr>
          <a:xfrm>
            <a:off x="-127871" y="6157459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i="1" dirty="0" smtClean="0"/>
              <a:t>Enviar por correo electrónico antes del </a:t>
            </a:r>
            <a:r>
              <a:rPr lang="es-CO" b="1" i="1" dirty="0" smtClean="0"/>
              <a:t>24 </a:t>
            </a:r>
            <a:r>
              <a:rPr lang="es-CO" b="1" i="1" dirty="0" smtClean="0"/>
              <a:t>de </a:t>
            </a:r>
            <a:r>
              <a:rPr lang="es-CO" b="1" i="1" dirty="0" smtClean="0"/>
              <a:t>mayo de </a:t>
            </a:r>
            <a:r>
              <a:rPr lang="es-CO" b="1" i="1" dirty="0" smtClean="0"/>
              <a:t>2019: </a:t>
            </a:r>
            <a:r>
              <a:rPr lang="es-CO" b="1" i="1" dirty="0" smtClean="0">
                <a:hlinkClick r:id="rId3"/>
              </a:rPr>
              <a:t>ophir.sanin@fumc.edu.co</a:t>
            </a:r>
            <a:endParaRPr lang="es-CO" b="1" i="1" dirty="0"/>
          </a:p>
        </p:txBody>
      </p:sp>
    </p:spTree>
    <p:extLst>
      <p:ext uri="{BB962C8B-B14F-4D97-AF65-F5344CB8AC3E}">
        <p14:creationId xmlns:p14="http://schemas.microsoft.com/office/powerpoint/2010/main" val="122080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66</Words>
  <Application>Microsoft Office PowerPoint</Application>
  <PresentationFormat>Panorámica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Comité Paritario de Seguridad y Salud en el Trabajo COPASST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Comité de Convivencia Laboral</dc:title>
  <dc:creator>Coordinacion Salud laboral</dc:creator>
  <cp:lastModifiedBy>Coordinacion Salud laboral</cp:lastModifiedBy>
  <cp:revision>22</cp:revision>
  <dcterms:created xsi:type="dcterms:W3CDTF">2019-03-15T13:06:17Z</dcterms:created>
  <dcterms:modified xsi:type="dcterms:W3CDTF">2019-05-13T19:29:20Z</dcterms:modified>
</cp:coreProperties>
</file>