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1341" r:id="rId3"/>
    <p:sldId id="1340" r:id="rId4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917A15-7087-7F28-3F24-31BDF410B7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5C099F5-842B-FFE5-9363-1E76D5E608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6F2BA2-2991-AD6C-579A-E2BEBEC46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76880-9D35-41E4-A0A0-75E08D02D062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0F6BAD-476F-6275-0E2C-A52F30FF6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D3543C-7457-7047-85B2-A5DD4E0D7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43DEC-21B5-460B-AA04-1D69852346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34133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97BAD5-6705-A32A-7A44-91A6B0158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BDF04C-FE3D-9D83-827A-616A4D228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77205C-E2A7-1BD8-46DE-00EF648DE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76880-9D35-41E4-A0A0-75E08D02D062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061F92-989F-33F2-70D4-B35C99578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DC242C-8264-08FC-4514-AD9A699CD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43DEC-21B5-460B-AA04-1D69852346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27537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2387DE-DAD5-AC6F-673A-DD491CAAD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84228A7-8663-66F4-7C3A-D87C2D9C40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1197B6-92D5-B85A-D49D-77CB8E12A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76880-9D35-41E4-A0A0-75E08D02D062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1497C7-4E6A-FBDB-FB28-5A00A0603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D976BF-0767-9785-3CBA-B605E3A63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43DEC-21B5-460B-AA04-1D69852346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59669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A4E1DD-2E2F-9B9C-5C41-6A262F9D1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02E1F6-B06F-4720-CF8E-8350A090FF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276A8FE-B9F3-239A-9A56-5263831FEF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45294BA-60D2-A8B5-BD84-2C5C1BE13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76880-9D35-41E4-A0A0-75E08D02D062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463E4C-3E33-AB6A-8C02-C9A52EBF4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380892C-47E4-516C-FA14-1334E313F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43DEC-21B5-460B-AA04-1D69852346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78300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78F22D-EC87-F383-02DE-372ADF976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0D1C098-C033-1FD0-2240-A1EDB9FA4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E56A732-E080-D9B5-996E-7948A9C65F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31BCEB0-3A29-5414-0F9C-E29F56578F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2509756-341E-7F21-4F65-DEB962DFCF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ED94458-38B7-375F-77F8-EAB2EA4F9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76880-9D35-41E4-A0A0-75E08D02D062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D9393DE-4241-C3FD-8170-262CE8E4C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9177E8-8DFF-C1B5-0FA5-71BB827BB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43DEC-21B5-460B-AA04-1D69852346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45013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BBB602-17F5-771A-60A4-6ECAC038C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36322CA-C7ED-A2C4-8069-AD383FDC5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76880-9D35-41E4-A0A0-75E08D02D062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C7B85BD-C695-368C-B7DC-76D5EE074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B19DAA9-0B7D-1DE7-20D1-4D51413CA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43DEC-21B5-460B-AA04-1D69852346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46739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F43417D-195F-59F3-BE91-6CD0AD772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76880-9D35-41E4-A0A0-75E08D02D062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598A0E1-0563-F13C-D833-AFFB830F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760E3BF-CB42-700E-E554-12F13EE09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43DEC-21B5-460B-AA04-1D69852346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9371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818169-B026-C173-6F44-44CA0869E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AD67A3-88EB-A280-98D9-8E2900E942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295889F-CC9A-0EBE-7F7B-23160CE1D8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6BD80C4-3977-0FE3-B7DD-AF3F0B266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76880-9D35-41E4-A0A0-75E08D02D062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ADDA699-077B-9601-24C7-CEE7C65FA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64AA22F-6F60-3E57-E4A3-2BF168CBA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43DEC-21B5-460B-AA04-1D69852346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2226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606D20-2F94-D91D-ADC2-028AA3FFF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EE826E7-BB85-23DF-1F72-C7242D8B308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83A2D3E-DC0B-3E31-5825-4F993F20A7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A929A23-9C23-A59F-DC98-37A55CD53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76880-9D35-41E4-A0A0-75E08D02D062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B4C9503-E443-0633-E348-32619905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19A317F-2577-7830-BEA0-DDF2B0282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43DEC-21B5-460B-AA04-1D69852346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57967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DD3231-FCEF-3838-A0FE-3B9F81C39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C467B55-B05F-4FA6-702F-004ED78E1A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D8707A3-2997-8382-2370-B4E0F04F1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76880-9D35-41E4-A0A0-75E08D02D062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3B3E7B-E322-777A-BFB1-A68727D0C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DAAD8DA-B46E-C431-3BF0-25E3A9627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43DEC-21B5-460B-AA04-1D69852346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18135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7AD7DF8-5ED3-C850-4C43-BF3F26DDFC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AB234A7-B187-6D3F-1393-C18DFC9673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0F9C91-EE99-7506-0952-1E827F35C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76880-9D35-41E4-A0A0-75E08D02D062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284F5A-4B4F-E1BD-F806-1B98384F2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1B7AA8-D732-8344-5DF7-307FF0CAB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43DEC-21B5-460B-AA04-1D69852346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453241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B0C760-986D-4D64-8C77-F21B413A05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3D0D45-6175-480E-9C3A-69AE963051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68B00-DDD5-463E-8FDF-919542530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07049-6FF5-4F1C-A40B-E58F3DD4942E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4003D0-DA88-476C-815B-9B09A07BE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94CBCB-D12B-4322-9E1C-2D8FB7567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68BD8-F13A-44B9-BE69-CDAD312D511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056393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F91796-AD16-45FE-9E47-66C6B9DA5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FBE022-BFAB-43C9-9B26-208DB4195B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F09CD6C-BE53-4983-84E9-1D2D2B076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07049-6FF5-4F1C-A40B-E58F3DD4942E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C5D38A-414E-4DE2-95A4-478942F0F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49870EC-39C7-41D5-A51D-7EDC239BB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68BD8-F13A-44B9-BE69-CDAD312D511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17729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AA12D8-D7BE-4009-9540-214A5307A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9B856C-4DBF-4E85-ACDD-2FF0F9E0C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290343-788F-44A2-95F1-ADE8FE8D9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07049-6FF5-4F1C-A40B-E58F3DD4942E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17FA0D-074C-4B21-B11C-2C77FED2A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8D780C1-1D5F-48FF-AF15-00E4FA4E7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68BD8-F13A-44B9-BE69-CDAD312D511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62999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8AF738-12B1-4CD6-BB3C-19423D032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64A717-3BF9-4160-8A27-E71336FAE3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B10C652-0D76-4F6D-9757-72F14F45C4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0868C30-71FA-494D-859D-E86AFCB7D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07049-6FF5-4F1C-A40B-E58F3DD4942E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8C3AA8C-CEBD-4561-B712-234FB710A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5F0076E-B864-4C00-8A43-ABC01C78D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68BD8-F13A-44B9-BE69-CDAD312D511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70392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D2467E-4AC4-41EE-A447-51FC88241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62C695F-408B-4170-ADEC-AE6DF224B5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BCE79E0-917C-4087-AF6D-A109324D6C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6453974-6D78-407C-B791-3E8686175A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29C52C3-D2BD-4C3F-91C5-3509A43F53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11CFC29-4A5B-4FB5-89B3-D481CAF70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07049-6FF5-4F1C-A40B-E58F3DD4942E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BFAD404-4002-4D13-B93E-9D869B11A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3B8AFCD-A2F4-4CC9-8EED-24F0438E0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68BD8-F13A-44B9-BE69-CDAD312D511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181698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9CD6CC-CC02-4B9D-A77C-B33A396F5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68D690C-08B0-48B7-B41C-7F903B322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07049-6FF5-4F1C-A40B-E58F3DD4942E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2AEF8B3-5831-4D4D-ADF4-5E4044FEB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5A42455-16AC-418A-AA1C-61B8C67B1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68BD8-F13A-44B9-BE69-CDAD312D511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71306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DAC487A-11D7-417E-B772-B2F288E3D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07049-6FF5-4F1C-A40B-E58F3DD4942E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9872A1A-A314-4043-B695-686083AB1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9D1C8D5-4B44-4B26-BF0E-C7FFF0834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68BD8-F13A-44B9-BE69-CDAD312D511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673039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462469-8976-41AF-B181-FB73B0115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9010A4-6DCF-4022-A96E-21E4B51A4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E341B3-72E8-4BD4-BAB8-5A060AB761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5998B5E-809D-4E18-A987-0922CD820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07049-6FF5-4F1C-A40B-E58F3DD4942E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3EF258C-2F0A-4D70-9EC3-2B3318242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7CCAD9D-D2EA-40CE-AB28-E74DD730D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68BD8-F13A-44B9-BE69-CDAD312D511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196780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17ED07-2EAC-464A-A6D5-A040D3E01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5E66AB3-9AC6-43DF-BDEF-11851145DA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737AAC2-FFFC-49A4-9550-BBED9A78C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8CE36A-510C-42E2-BF48-317B807A3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07049-6FF5-4F1C-A40B-E58F3DD4942E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7CC7A0F-B95E-466E-8E21-EA5C3D844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73F9C72-D9E6-4373-BDBD-7518B0274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68BD8-F13A-44B9-BE69-CDAD312D511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15878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F59ABA-0F9B-4410-89EB-6FF20D4FE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0877F05-9735-4BC8-A1CB-530023DBA1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D6C5F6-F5E5-48F3-935E-B5A839BE6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07049-6FF5-4F1C-A40B-E58F3DD4942E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364CDF7-38CB-41EC-9416-0F5C3C72C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B6BA94-319B-46CF-95EE-636A23FB9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68BD8-F13A-44B9-BE69-CDAD312D511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691673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E9B6EA9-B72C-4394-8DF2-3F7E7D91DB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356368F-8A74-4312-A476-9E85E10AB4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49E7C86-C06D-4836-984A-391E65B3C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07049-6FF5-4F1C-A40B-E58F3DD4942E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05E013-544B-4DBF-B2D5-E0C4CE45A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30ADB0A-4D56-4AA0-AA9F-2D99A52F1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68BD8-F13A-44B9-BE69-CDAD312D511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360594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F9F7713F-F276-4D99-902A-2B487E52E911}"/>
              </a:ext>
            </a:extLst>
          </p:cNvPr>
          <p:cNvGrpSpPr/>
          <p:nvPr userDrawn="1"/>
        </p:nvGrpSpPr>
        <p:grpSpPr>
          <a:xfrm>
            <a:off x="-699449" y="2843200"/>
            <a:ext cx="13590897" cy="2513904"/>
            <a:chOff x="0" y="1905001"/>
            <a:chExt cx="13312790" cy="2463103"/>
          </a:xfrm>
        </p:grpSpPr>
        <p:grpSp>
          <p:nvGrpSpPr>
            <p:cNvPr id="6" name="Grupo 13">
              <a:extLst>
                <a:ext uri="{FF2B5EF4-FFF2-40B4-BE49-F238E27FC236}">
                  <a16:creationId xmlns:a16="http://schemas.microsoft.com/office/drawing/2014/main" id="{31419B6E-6072-486F-934D-334D97AE707D}"/>
                </a:ext>
              </a:extLst>
            </p:cNvPr>
            <p:cNvGrpSpPr/>
            <p:nvPr/>
          </p:nvGrpSpPr>
          <p:grpSpPr>
            <a:xfrm rot="16200000">
              <a:off x="617101" y="2518213"/>
              <a:ext cx="1232788" cy="2466989"/>
              <a:chOff x="292800" y="3047985"/>
              <a:chExt cx="1232788" cy="2466989"/>
            </a:xfrm>
          </p:grpSpPr>
          <p:sp>
            <p:nvSpPr>
              <p:cNvPr id="25" name="Forma libre 5">
                <a:extLst>
                  <a:ext uri="{FF2B5EF4-FFF2-40B4-BE49-F238E27FC236}">
                    <a16:creationId xmlns:a16="http://schemas.microsoft.com/office/drawing/2014/main" id="{F82E582C-1395-49A6-B9CA-BE4DC6F738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800" y="3047985"/>
                <a:ext cx="1232788" cy="2466989"/>
              </a:xfrm>
              <a:custGeom>
                <a:avLst/>
                <a:gdLst/>
                <a:ahLst/>
                <a:cxnLst>
                  <a:cxn ang="0">
                    <a:pos x="1656" y="3490"/>
                  </a:cxn>
                  <a:cxn ang="0">
                    <a:pos x="1481" y="3471"/>
                  </a:cxn>
                  <a:cxn ang="0">
                    <a:pos x="1310" y="3437"/>
                  </a:cxn>
                  <a:cxn ang="0">
                    <a:pos x="1146" y="3387"/>
                  </a:cxn>
                  <a:cxn ang="0">
                    <a:pos x="990" y="3319"/>
                  </a:cxn>
                  <a:cxn ang="0">
                    <a:pos x="841" y="3239"/>
                  </a:cxn>
                  <a:cxn ang="0">
                    <a:pos x="703" y="3145"/>
                  </a:cxn>
                  <a:cxn ang="0">
                    <a:pos x="572" y="3037"/>
                  </a:cxn>
                  <a:cxn ang="0">
                    <a:pos x="454" y="2919"/>
                  </a:cxn>
                  <a:cxn ang="0">
                    <a:pos x="348" y="2790"/>
                  </a:cxn>
                  <a:cxn ang="0">
                    <a:pos x="254" y="2651"/>
                  </a:cxn>
                  <a:cxn ang="0">
                    <a:pos x="172" y="2502"/>
                  </a:cxn>
                  <a:cxn ang="0">
                    <a:pos x="106" y="2345"/>
                  </a:cxn>
                  <a:cxn ang="0">
                    <a:pos x="55" y="2182"/>
                  </a:cxn>
                  <a:cxn ang="0">
                    <a:pos x="20" y="2012"/>
                  </a:cxn>
                  <a:cxn ang="0">
                    <a:pos x="3" y="1836"/>
                  </a:cxn>
                  <a:cxn ang="0">
                    <a:pos x="0" y="1701"/>
                  </a:cxn>
                  <a:cxn ang="0">
                    <a:pos x="14" y="1524"/>
                  </a:cxn>
                  <a:cxn ang="0">
                    <a:pos x="45" y="1352"/>
                  </a:cxn>
                  <a:cxn ang="0">
                    <a:pos x="92" y="1187"/>
                  </a:cxn>
                  <a:cxn ang="0">
                    <a:pos x="155" y="1029"/>
                  </a:cxn>
                  <a:cxn ang="0">
                    <a:pos x="232" y="878"/>
                  </a:cxn>
                  <a:cxn ang="0">
                    <a:pos x="323" y="736"/>
                  </a:cxn>
                  <a:cxn ang="0">
                    <a:pos x="426" y="604"/>
                  </a:cxn>
                  <a:cxn ang="0">
                    <a:pos x="541" y="483"/>
                  </a:cxn>
                  <a:cxn ang="0">
                    <a:pos x="669" y="373"/>
                  </a:cxn>
                  <a:cxn ang="0">
                    <a:pos x="806" y="275"/>
                  </a:cxn>
                  <a:cxn ang="0">
                    <a:pos x="952" y="192"/>
                  </a:cxn>
                  <a:cxn ang="0">
                    <a:pos x="1106" y="121"/>
                  </a:cxn>
                  <a:cxn ang="0">
                    <a:pos x="1269" y="66"/>
                  </a:cxn>
                  <a:cxn ang="0">
                    <a:pos x="1438" y="27"/>
                  </a:cxn>
                  <a:cxn ang="0">
                    <a:pos x="1612" y="4"/>
                  </a:cxn>
                  <a:cxn ang="0">
                    <a:pos x="1746" y="933"/>
                  </a:cxn>
                  <a:cxn ang="0">
                    <a:pos x="1623" y="942"/>
                  </a:cxn>
                  <a:cxn ang="0">
                    <a:pos x="1467" y="982"/>
                  </a:cxn>
                  <a:cxn ang="0">
                    <a:pos x="1326" y="1052"/>
                  </a:cxn>
                  <a:cxn ang="0">
                    <a:pos x="1200" y="1144"/>
                  </a:cxn>
                  <a:cxn ang="0">
                    <a:pos x="1095" y="1259"/>
                  </a:cxn>
                  <a:cxn ang="0">
                    <a:pos x="1014" y="1395"/>
                  </a:cxn>
                  <a:cxn ang="0">
                    <a:pos x="960" y="1544"/>
                  </a:cxn>
                  <a:cxn ang="0">
                    <a:pos x="935" y="1704"/>
                  </a:cxn>
                  <a:cxn ang="0">
                    <a:pos x="938" y="1828"/>
                  </a:cxn>
                  <a:cxn ang="0">
                    <a:pos x="970" y="1987"/>
                  </a:cxn>
                  <a:cxn ang="0">
                    <a:pos x="1032" y="2133"/>
                  </a:cxn>
                  <a:cxn ang="0">
                    <a:pos x="1120" y="2262"/>
                  </a:cxn>
                  <a:cxn ang="0">
                    <a:pos x="1229" y="2373"/>
                  </a:cxn>
                  <a:cxn ang="0">
                    <a:pos x="1360" y="2461"/>
                  </a:cxn>
                  <a:cxn ang="0">
                    <a:pos x="1504" y="2522"/>
                  </a:cxn>
                  <a:cxn ang="0">
                    <a:pos x="1663" y="2554"/>
                  </a:cxn>
                </a:cxnLst>
                <a:rect l="0" t="0" r="r" b="b"/>
                <a:pathLst>
                  <a:path w="1746" h="3493">
                    <a:moveTo>
                      <a:pt x="1746" y="3493"/>
                    </a:moveTo>
                    <a:lnTo>
                      <a:pt x="1746" y="3493"/>
                    </a:lnTo>
                    <a:lnTo>
                      <a:pt x="1701" y="3491"/>
                    </a:lnTo>
                    <a:lnTo>
                      <a:pt x="1656" y="3490"/>
                    </a:lnTo>
                    <a:lnTo>
                      <a:pt x="1612" y="3487"/>
                    </a:lnTo>
                    <a:lnTo>
                      <a:pt x="1567" y="3484"/>
                    </a:lnTo>
                    <a:lnTo>
                      <a:pt x="1524" y="3477"/>
                    </a:lnTo>
                    <a:lnTo>
                      <a:pt x="1481" y="3471"/>
                    </a:lnTo>
                    <a:lnTo>
                      <a:pt x="1438" y="3465"/>
                    </a:lnTo>
                    <a:lnTo>
                      <a:pt x="1395" y="3456"/>
                    </a:lnTo>
                    <a:lnTo>
                      <a:pt x="1352" y="3447"/>
                    </a:lnTo>
                    <a:lnTo>
                      <a:pt x="1310" y="3437"/>
                    </a:lnTo>
                    <a:lnTo>
                      <a:pt x="1269" y="3425"/>
                    </a:lnTo>
                    <a:lnTo>
                      <a:pt x="1227" y="3413"/>
                    </a:lnTo>
                    <a:lnTo>
                      <a:pt x="1187" y="3400"/>
                    </a:lnTo>
                    <a:lnTo>
                      <a:pt x="1146" y="3387"/>
                    </a:lnTo>
                    <a:lnTo>
                      <a:pt x="1106" y="3371"/>
                    </a:lnTo>
                    <a:lnTo>
                      <a:pt x="1067" y="3354"/>
                    </a:lnTo>
                    <a:lnTo>
                      <a:pt x="1029" y="3337"/>
                    </a:lnTo>
                    <a:lnTo>
                      <a:pt x="990" y="3319"/>
                    </a:lnTo>
                    <a:lnTo>
                      <a:pt x="952" y="3301"/>
                    </a:lnTo>
                    <a:lnTo>
                      <a:pt x="915" y="3281"/>
                    </a:lnTo>
                    <a:lnTo>
                      <a:pt x="878" y="3261"/>
                    </a:lnTo>
                    <a:lnTo>
                      <a:pt x="841" y="3239"/>
                    </a:lnTo>
                    <a:lnTo>
                      <a:pt x="806" y="3217"/>
                    </a:lnTo>
                    <a:lnTo>
                      <a:pt x="771" y="3193"/>
                    </a:lnTo>
                    <a:lnTo>
                      <a:pt x="737" y="3170"/>
                    </a:lnTo>
                    <a:lnTo>
                      <a:pt x="703" y="3145"/>
                    </a:lnTo>
                    <a:lnTo>
                      <a:pt x="669" y="3119"/>
                    </a:lnTo>
                    <a:lnTo>
                      <a:pt x="637" y="3093"/>
                    </a:lnTo>
                    <a:lnTo>
                      <a:pt x="604" y="3065"/>
                    </a:lnTo>
                    <a:lnTo>
                      <a:pt x="572" y="3037"/>
                    </a:lnTo>
                    <a:lnTo>
                      <a:pt x="541" y="3010"/>
                    </a:lnTo>
                    <a:lnTo>
                      <a:pt x="512" y="2981"/>
                    </a:lnTo>
                    <a:lnTo>
                      <a:pt x="483" y="2950"/>
                    </a:lnTo>
                    <a:lnTo>
                      <a:pt x="454" y="2919"/>
                    </a:lnTo>
                    <a:lnTo>
                      <a:pt x="426" y="2888"/>
                    </a:lnTo>
                    <a:lnTo>
                      <a:pt x="400" y="2856"/>
                    </a:lnTo>
                    <a:lnTo>
                      <a:pt x="374" y="2824"/>
                    </a:lnTo>
                    <a:lnTo>
                      <a:pt x="348" y="2790"/>
                    </a:lnTo>
                    <a:lnTo>
                      <a:pt x="323" y="2756"/>
                    </a:lnTo>
                    <a:lnTo>
                      <a:pt x="298" y="2722"/>
                    </a:lnTo>
                    <a:lnTo>
                      <a:pt x="275" y="2687"/>
                    </a:lnTo>
                    <a:lnTo>
                      <a:pt x="254" y="2651"/>
                    </a:lnTo>
                    <a:lnTo>
                      <a:pt x="232" y="2614"/>
                    </a:lnTo>
                    <a:lnTo>
                      <a:pt x="211" y="2578"/>
                    </a:lnTo>
                    <a:lnTo>
                      <a:pt x="191" y="2541"/>
                    </a:lnTo>
                    <a:lnTo>
                      <a:pt x="172" y="2502"/>
                    </a:lnTo>
                    <a:lnTo>
                      <a:pt x="155" y="2464"/>
                    </a:lnTo>
                    <a:lnTo>
                      <a:pt x="137" y="2425"/>
                    </a:lnTo>
                    <a:lnTo>
                      <a:pt x="121" y="2385"/>
                    </a:lnTo>
                    <a:lnTo>
                      <a:pt x="106" y="2345"/>
                    </a:lnTo>
                    <a:lnTo>
                      <a:pt x="92" y="2305"/>
                    </a:lnTo>
                    <a:lnTo>
                      <a:pt x="78" y="2265"/>
                    </a:lnTo>
                    <a:lnTo>
                      <a:pt x="66" y="2224"/>
                    </a:lnTo>
                    <a:lnTo>
                      <a:pt x="55" y="2182"/>
                    </a:lnTo>
                    <a:lnTo>
                      <a:pt x="45" y="2139"/>
                    </a:lnTo>
                    <a:lnTo>
                      <a:pt x="35" y="2098"/>
                    </a:lnTo>
                    <a:lnTo>
                      <a:pt x="28" y="2055"/>
                    </a:lnTo>
                    <a:lnTo>
                      <a:pt x="20" y="2012"/>
                    </a:lnTo>
                    <a:lnTo>
                      <a:pt x="14" y="1968"/>
                    </a:lnTo>
                    <a:lnTo>
                      <a:pt x="9" y="1924"/>
                    </a:lnTo>
                    <a:lnTo>
                      <a:pt x="5" y="1881"/>
                    </a:lnTo>
                    <a:lnTo>
                      <a:pt x="3" y="1836"/>
                    </a:lnTo>
                    <a:lnTo>
                      <a:pt x="0" y="1792"/>
                    </a:lnTo>
                    <a:lnTo>
                      <a:pt x="0" y="1745"/>
                    </a:lnTo>
                    <a:lnTo>
                      <a:pt x="0" y="1745"/>
                    </a:lnTo>
                    <a:lnTo>
                      <a:pt x="0" y="1701"/>
                    </a:lnTo>
                    <a:lnTo>
                      <a:pt x="3" y="1656"/>
                    </a:lnTo>
                    <a:lnTo>
                      <a:pt x="5" y="1612"/>
                    </a:lnTo>
                    <a:lnTo>
                      <a:pt x="9" y="1567"/>
                    </a:lnTo>
                    <a:lnTo>
                      <a:pt x="14" y="1524"/>
                    </a:lnTo>
                    <a:lnTo>
                      <a:pt x="20" y="1481"/>
                    </a:lnTo>
                    <a:lnTo>
                      <a:pt x="28" y="1438"/>
                    </a:lnTo>
                    <a:lnTo>
                      <a:pt x="35" y="1395"/>
                    </a:lnTo>
                    <a:lnTo>
                      <a:pt x="45" y="1352"/>
                    </a:lnTo>
                    <a:lnTo>
                      <a:pt x="55" y="1310"/>
                    </a:lnTo>
                    <a:lnTo>
                      <a:pt x="66" y="1269"/>
                    </a:lnTo>
                    <a:lnTo>
                      <a:pt x="78" y="1227"/>
                    </a:lnTo>
                    <a:lnTo>
                      <a:pt x="92" y="1187"/>
                    </a:lnTo>
                    <a:lnTo>
                      <a:pt x="106" y="1146"/>
                    </a:lnTo>
                    <a:lnTo>
                      <a:pt x="121" y="1107"/>
                    </a:lnTo>
                    <a:lnTo>
                      <a:pt x="137" y="1067"/>
                    </a:lnTo>
                    <a:lnTo>
                      <a:pt x="155" y="1029"/>
                    </a:lnTo>
                    <a:lnTo>
                      <a:pt x="172" y="990"/>
                    </a:lnTo>
                    <a:lnTo>
                      <a:pt x="191" y="952"/>
                    </a:lnTo>
                    <a:lnTo>
                      <a:pt x="211" y="915"/>
                    </a:lnTo>
                    <a:lnTo>
                      <a:pt x="232" y="878"/>
                    </a:lnTo>
                    <a:lnTo>
                      <a:pt x="254" y="841"/>
                    </a:lnTo>
                    <a:lnTo>
                      <a:pt x="275" y="806"/>
                    </a:lnTo>
                    <a:lnTo>
                      <a:pt x="298" y="770"/>
                    </a:lnTo>
                    <a:lnTo>
                      <a:pt x="323" y="736"/>
                    </a:lnTo>
                    <a:lnTo>
                      <a:pt x="348" y="703"/>
                    </a:lnTo>
                    <a:lnTo>
                      <a:pt x="374" y="669"/>
                    </a:lnTo>
                    <a:lnTo>
                      <a:pt x="400" y="636"/>
                    </a:lnTo>
                    <a:lnTo>
                      <a:pt x="426" y="604"/>
                    </a:lnTo>
                    <a:lnTo>
                      <a:pt x="454" y="572"/>
                    </a:lnTo>
                    <a:lnTo>
                      <a:pt x="483" y="543"/>
                    </a:lnTo>
                    <a:lnTo>
                      <a:pt x="512" y="512"/>
                    </a:lnTo>
                    <a:lnTo>
                      <a:pt x="541" y="483"/>
                    </a:lnTo>
                    <a:lnTo>
                      <a:pt x="572" y="453"/>
                    </a:lnTo>
                    <a:lnTo>
                      <a:pt x="604" y="426"/>
                    </a:lnTo>
                    <a:lnTo>
                      <a:pt x="637" y="399"/>
                    </a:lnTo>
                    <a:lnTo>
                      <a:pt x="669" y="373"/>
                    </a:lnTo>
                    <a:lnTo>
                      <a:pt x="703" y="347"/>
                    </a:lnTo>
                    <a:lnTo>
                      <a:pt x="737" y="323"/>
                    </a:lnTo>
                    <a:lnTo>
                      <a:pt x="771" y="298"/>
                    </a:lnTo>
                    <a:lnTo>
                      <a:pt x="806" y="275"/>
                    </a:lnTo>
                    <a:lnTo>
                      <a:pt x="841" y="253"/>
                    </a:lnTo>
                    <a:lnTo>
                      <a:pt x="878" y="232"/>
                    </a:lnTo>
                    <a:lnTo>
                      <a:pt x="915" y="210"/>
                    </a:lnTo>
                    <a:lnTo>
                      <a:pt x="952" y="192"/>
                    </a:lnTo>
                    <a:lnTo>
                      <a:pt x="990" y="172"/>
                    </a:lnTo>
                    <a:lnTo>
                      <a:pt x="1029" y="155"/>
                    </a:lnTo>
                    <a:lnTo>
                      <a:pt x="1067" y="136"/>
                    </a:lnTo>
                    <a:lnTo>
                      <a:pt x="1106" y="121"/>
                    </a:lnTo>
                    <a:lnTo>
                      <a:pt x="1146" y="106"/>
                    </a:lnTo>
                    <a:lnTo>
                      <a:pt x="1187" y="92"/>
                    </a:lnTo>
                    <a:lnTo>
                      <a:pt x="1227" y="78"/>
                    </a:lnTo>
                    <a:lnTo>
                      <a:pt x="1269" y="66"/>
                    </a:lnTo>
                    <a:lnTo>
                      <a:pt x="1310" y="55"/>
                    </a:lnTo>
                    <a:lnTo>
                      <a:pt x="1352" y="44"/>
                    </a:lnTo>
                    <a:lnTo>
                      <a:pt x="1395" y="35"/>
                    </a:lnTo>
                    <a:lnTo>
                      <a:pt x="1438" y="27"/>
                    </a:lnTo>
                    <a:lnTo>
                      <a:pt x="1481" y="20"/>
                    </a:lnTo>
                    <a:lnTo>
                      <a:pt x="1524" y="13"/>
                    </a:lnTo>
                    <a:lnTo>
                      <a:pt x="1567" y="9"/>
                    </a:lnTo>
                    <a:lnTo>
                      <a:pt x="1612" y="4"/>
                    </a:lnTo>
                    <a:lnTo>
                      <a:pt x="1656" y="3"/>
                    </a:lnTo>
                    <a:lnTo>
                      <a:pt x="1701" y="1"/>
                    </a:lnTo>
                    <a:lnTo>
                      <a:pt x="1746" y="0"/>
                    </a:lnTo>
                    <a:lnTo>
                      <a:pt x="1746" y="933"/>
                    </a:lnTo>
                    <a:lnTo>
                      <a:pt x="1746" y="933"/>
                    </a:lnTo>
                    <a:lnTo>
                      <a:pt x="1704" y="935"/>
                    </a:lnTo>
                    <a:lnTo>
                      <a:pt x="1663" y="938"/>
                    </a:lnTo>
                    <a:lnTo>
                      <a:pt x="1623" y="942"/>
                    </a:lnTo>
                    <a:lnTo>
                      <a:pt x="1583" y="950"/>
                    </a:lnTo>
                    <a:lnTo>
                      <a:pt x="1543" y="959"/>
                    </a:lnTo>
                    <a:lnTo>
                      <a:pt x="1504" y="970"/>
                    </a:lnTo>
                    <a:lnTo>
                      <a:pt x="1467" y="982"/>
                    </a:lnTo>
                    <a:lnTo>
                      <a:pt x="1430" y="998"/>
                    </a:lnTo>
                    <a:lnTo>
                      <a:pt x="1393" y="1013"/>
                    </a:lnTo>
                    <a:lnTo>
                      <a:pt x="1360" y="1032"/>
                    </a:lnTo>
                    <a:lnTo>
                      <a:pt x="1326" y="1052"/>
                    </a:lnTo>
                    <a:lnTo>
                      <a:pt x="1292" y="1072"/>
                    </a:lnTo>
                    <a:lnTo>
                      <a:pt x="1260" y="1095"/>
                    </a:lnTo>
                    <a:lnTo>
                      <a:pt x="1229" y="1119"/>
                    </a:lnTo>
                    <a:lnTo>
                      <a:pt x="1200" y="1144"/>
                    </a:lnTo>
                    <a:lnTo>
                      <a:pt x="1172" y="1172"/>
                    </a:lnTo>
                    <a:lnTo>
                      <a:pt x="1144" y="1199"/>
                    </a:lnTo>
                    <a:lnTo>
                      <a:pt x="1120" y="1230"/>
                    </a:lnTo>
                    <a:lnTo>
                      <a:pt x="1095" y="1259"/>
                    </a:lnTo>
                    <a:lnTo>
                      <a:pt x="1072" y="1292"/>
                    </a:lnTo>
                    <a:lnTo>
                      <a:pt x="1052" y="1325"/>
                    </a:lnTo>
                    <a:lnTo>
                      <a:pt x="1032" y="1359"/>
                    </a:lnTo>
                    <a:lnTo>
                      <a:pt x="1014" y="1395"/>
                    </a:lnTo>
                    <a:lnTo>
                      <a:pt x="998" y="1430"/>
                    </a:lnTo>
                    <a:lnTo>
                      <a:pt x="983" y="1467"/>
                    </a:lnTo>
                    <a:lnTo>
                      <a:pt x="970" y="1504"/>
                    </a:lnTo>
                    <a:lnTo>
                      <a:pt x="960" y="1544"/>
                    </a:lnTo>
                    <a:lnTo>
                      <a:pt x="950" y="1582"/>
                    </a:lnTo>
                    <a:lnTo>
                      <a:pt x="943" y="1622"/>
                    </a:lnTo>
                    <a:lnTo>
                      <a:pt x="938" y="1662"/>
                    </a:lnTo>
                    <a:lnTo>
                      <a:pt x="935" y="1704"/>
                    </a:lnTo>
                    <a:lnTo>
                      <a:pt x="934" y="1745"/>
                    </a:lnTo>
                    <a:lnTo>
                      <a:pt x="934" y="1745"/>
                    </a:lnTo>
                    <a:lnTo>
                      <a:pt x="935" y="1788"/>
                    </a:lnTo>
                    <a:lnTo>
                      <a:pt x="938" y="1828"/>
                    </a:lnTo>
                    <a:lnTo>
                      <a:pt x="943" y="1870"/>
                    </a:lnTo>
                    <a:lnTo>
                      <a:pt x="950" y="1910"/>
                    </a:lnTo>
                    <a:lnTo>
                      <a:pt x="960" y="1948"/>
                    </a:lnTo>
                    <a:lnTo>
                      <a:pt x="970" y="1987"/>
                    </a:lnTo>
                    <a:lnTo>
                      <a:pt x="983" y="2025"/>
                    </a:lnTo>
                    <a:lnTo>
                      <a:pt x="998" y="2062"/>
                    </a:lnTo>
                    <a:lnTo>
                      <a:pt x="1014" y="2098"/>
                    </a:lnTo>
                    <a:lnTo>
                      <a:pt x="1032" y="2133"/>
                    </a:lnTo>
                    <a:lnTo>
                      <a:pt x="1052" y="2167"/>
                    </a:lnTo>
                    <a:lnTo>
                      <a:pt x="1072" y="2201"/>
                    </a:lnTo>
                    <a:lnTo>
                      <a:pt x="1095" y="2231"/>
                    </a:lnTo>
                    <a:lnTo>
                      <a:pt x="1120" y="2262"/>
                    </a:lnTo>
                    <a:lnTo>
                      <a:pt x="1144" y="2291"/>
                    </a:lnTo>
                    <a:lnTo>
                      <a:pt x="1172" y="2321"/>
                    </a:lnTo>
                    <a:lnTo>
                      <a:pt x="1200" y="2347"/>
                    </a:lnTo>
                    <a:lnTo>
                      <a:pt x="1229" y="2373"/>
                    </a:lnTo>
                    <a:lnTo>
                      <a:pt x="1260" y="2398"/>
                    </a:lnTo>
                    <a:lnTo>
                      <a:pt x="1292" y="2419"/>
                    </a:lnTo>
                    <a:lnTo>
                      <a:pt x="1326" y="2441"/>
                    </a:lnTo>
                    <a:lnTo>
                      <a:pt x="1360" y="2461"/>
                    </a:lnTo>
                    <a:lnTo>
                      <a:pt x="1393" y="2478"/>
                    </a:lnTo>
                    <a:lnTo>
                      <a:pt x="1430" y="2494"/>
                    </a:lnTo>
                    <a:lnTo>
                      <a:pt x="1467" y="2510"/>
                    </a:lnTo>
                    <a:lnTo>
                      <a:pt x="1504" y="2522"/>
                    </a:lnTo>
                    <a:lnTo>
                      <a:pt x="1543" y="2533"/>
                    </a:lnTo>
                    <a:lnTo>
                      <a:pt x="1583" y="2542"/>
                    </a:lnTo>
                    <a:lnTo>
                      <a:pt x="1623" y="2550"/>
                    </a:lnTo>
                    <a:lnTo>
                      <a:pt x="1663" y="2554"/>
                    </a:lnTo>
                    <a:lnTo>
                      <a:pt x="1704" y="2558"/>
                    </a:lnTo>
                    <a:lnTo>
                      <a:pt x="1746" y="2559"/>
                    </a:lnTo>
                    <a:lnTo>
                      <a:pt x="1746" y="3493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sz="1801" noProof="0"/>
              </a:p>
            </p:txBody>
          </p:sp>
          <p:sp>
            <p:nvSpPr>
              <p:cNvPr id="26" name="Forma libre 27">
                <a:extLst>
                  <a:ext uri="{FF2B5EF4-FFF2-40B4-BE49-F238E27FC236}">
                    <a16:creationId xmlns:a16="http://schemas.microsoft.com/office/drawing/2014/main" id="{329A4C95-10DC-4612-ADA5-41B6C2D8C5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237" y="3378423"/>
                <a:ext cx="902350" cy="1806113"/>
              </a:xfrm>
              <a:custGeom>
                <a:avLst/>
                <a:gdLst/>
                <a:ahLst/>
                <a:cxnLst>
                  <a:cxn ang="0">
                    <a:pos x="1278" y="2558"/>
                  </a:cxn>
                  <a:cxn ang="0">
                    <a:pos x="1147" y="2552"/>
                  </a:cxn>
                  <a:cxn ang="0">
                    <a:pos x="1021" y="2532"/>
                  </a:cxn>
                  <a:cxn ang="0">
                    <a:pos x="898" y="2501"/>
                  </a:cxn>
                  <a:cxn ang="0">
                    <a:pos x="781" y="2458"/>
                  </a:cxn>
                  <a:cxn ang="0">
                    <a:pos x="669" y="2404"/>
                  </a:cxn>
                  <a:cxn ang="0">
                    <a:pos x="562" y="2340"/>
                  </a:cxn>
                  <a:cxn ang="0">
                    <a:pos x="464" y="2266"/>
                  </a:cxn>
                  <a:cxn ang="0">
                    <a:pos x="373" y="2184"/>
                  </a:cxn>
                  <a:cxn ang="0">
                    <a:pos x="290" y="2092"/>
                  </a:cxn>
                  <a:cxn ang="0">
                    <a:pos x="218" y="1994"/>
                  </a:cxn>
                  <a:cxn ang="0">
                    <a:pos x="153" y="1889"/>
                  </a:cxn>
                  <a:cxn ang="0">
                    <a:pos x="99" y="1777"/>
                  </a:cxn>
                  <a:cxn ang="0">
                    <a:pos x="56" y="1660"/>
                  </a:cxn>
                  <a:cxn ang="0">
                    <a:pos x="24" y="1537"/>
                  </a:cxn>
                  <a:cxn ang="0">
                    <a:pos x="6" y="1409"/>
                  </a:cxn>
                  <a:cxn ang="0">
                    <a:pos x="0" y="1278"/>
                  </a:cxn>
                  <a:cxn ang="0">
                    <a:pos x="1" y="1214"/>
                  </a:cxn>
                  <a:cxn ang="0">
                    <a:pos x="13" y="1085"/>
                  </a:cxn>
                  <a:cxn ang="0">
                    <a:pos x="40" y="958"/>
                  </a:cxn>
                  <a:cxn ang="0">
                    <a:pos x="76" y="838"/>
                  </a:cxn>
                  <a:cxn ang="0">
                    <a:pos x="126" y="725"/>
                  </a:cxn>
                  <a:cxn ang="0">
                    <a:pos x="184" y="615"/>
                  </a:cxn>
                  <a:cxn ang="0">
                    <a:pos x="253" y="514"/>
                  </a:cxn>
                  <a:cxn ang="0">
                    <a:pos x="332" y="419"/>
                  </a:cxn>
                  <a:cxn ang="0">
                    <a:pos x="418" y="332"/>
                  </a:cxn>
                  <a:cxn ang="0">
                    <a:pos x="513" y="254"/>
                  </a:cxn>
                  <a:cxn ang="0">
                    <a:pos x="615" y="185"/>
                  </a:cxn>
                  <a:cxn ang="0">
                    <a:pos x="724" y="126"/>
                  </a:cxn>
                  <a:cxn ang="0">
                    <a:pos x="838" y="77"/>
                  </a:cxn>
                  <a:cxn ang="0">
                    <a:pos x="958" y="40"/>
                  </a:cxn>
                  <a:cxn ang="0">
                    <a:pos x="1084" y="14"/>
                  </a:cxn>
                  <a:cxn ang="0">
                    <a:pos x="1211" y="2"/>
                  </a:cxn>
                </a:cxnLst>
                <a:rect l="0" t="0" r="r" b="b"/>
                <a:pathLst>
                  <a:path w="1278" h="2558">
                    <a:moveTo>
                      <a:pt x="1278" y="2558"/>
                    </a:moveTo>
                    <a:lnTo>
                      <a:pt x="1278" y="2558"/>
                    </a:lnTo>
                    <a:lnTo>
                      <a:pt x="1211" y="2557"/>
                    </a:lnTo>
                    <a:lnTo>
                      <a:pt x="1147" y="2552"/>
                    </a:lnTo>
                    <a:lnTo>
                      <a:pt x="1084" y="2544"/>
                    </a:lnTo>
                    <a:lnTo>
                      <a:pt x="1021" y="2532"/>
                    </a:lnTo>
                    <a:lnTo>
                      <a:pt x="958" y="2518"/>
                    </a:lnTo>
                    <a:lnTo>
                      <a:pt x="898" y="2501"/>
                    </a:lnTo>
                    <a:lnTo>
                      <a:pt x="838" y="2481"/>
                    </a:lnTo>
                    <a:lnTo>
                      <a:pt x="781" y="2458"/>
                    </a:lnTo>
                    <a:lnTo>
                      <a:pt x="724" y="2432"/>
                    </a:lnTo>
                    <a:lnTo>
                      <a:pt x="669" y="2404"/>
                    </a:lnTo>
                    <a:lnTo>
                      <a:pt x="615" y="2374"/>
                    </a:lnTo>
                    <a:lnTo>
                      <a:pt x="562" y="2340"/>
                    </a:lnTo>
                    <a:lnTo>
                      <a:pt x="513" y="2304"/>
                    </a:lnTo>
                    <a:lnTo>
                      <a:pt x="464" y="2266"/>
                    </a:lnTo>
                    <a:lnTo>
                      <a:pt x="418" y="2226"/>
                    </a:lnTo>
                    <a:lnTo>
                      <a:pt x="373" y="2184"/>
                    </a:lnTo>
                    <a:lnTo>
                      <a:pt x="332" y="2140"/>
                    </a:lnTo>
                    <a:lnTo>
                      <a:pt x="290" y="2092"/>
                    </a:lnTo>
                    <a:lnTo>
                      <a:pt x="253" y="2044"/>
                    </a:lnTo>
                    <a:lnTo>
                      <a:pt x="218" y="1994"/>
                    </a:lnTo>
                    <a:lnTo>
                      <a:pt x="184" y="1943"/>
                    </a:lnTo>
                    <a:lnTo>
                      <a:pt x="153" y="1889"/>
                    </a:lnTo>
                    <a:lnTo>
                      <a:pt x="126" y="1834"/>
                    </a:lnTo>
                    <a:lnTo>
                      <a:pt x="99" y="1777"/>
                    </a:lnTo>
                    <a:lnTo>
                      <a:pt x="76" y="1718"/>
                    </a:lnTo>
                    <a:lnTo>
                      <a:pt x="56" y="1660"/>
                    </a:lnTo>
                    <a:lnTo>
                      <a:pt x="40" y="1598"/>
                    </a:lnTo>
                    <a:lnTo>
                      <a:pt x="24" y="1537"/>
                    </a:lnTo>
                    <a:lnTo>
                      <a:pt x="13" y="1474"/>
                    </a:lnTo>
                    <a:lnTo>
                      <a:pt x="6" y="1409"/>
                    </a:lnTo>
                    <a:lnTo>
                      <a:pt x="1" y="1345"/>
                    </a:lnTo>
                    <a:lnTo>
                      <a:pt x="0" y="1278"/>
                    </a:lnTo>
                    <a:lnTo>
                      <a:pt x="0" y="1278"/>
                    </a:lnTo>
                    <a:lnTo>
                      <a:pt x="1" y="1214"/>
                    </a:lnTo>
                    <a:lnTo>
                      <a:pt x="6" y="1148"/>
                    </a:lnTo>
                    <a:lnTo>
                      <a:pt x="13" y="1085"/>
                    </a:lnTo>
                    <a:lnTo>
                      <a:pt x="24" y="1022"/>
                    </a:lnTo>
                    <a:lnTo>
                      <a:pt x="40" y="958"/>
                    </a:lnTo>
                    <a:lnTo>
                      <a:pt x="56" y="898"/>
                    </a:lnTo>
                    <a:lnTo>
                      <a:pt x="76" y="838"/>
                    </a:lnTo>
                    <a:lnTo>
                      <a:pt x="99" y="782"/>
                    </a:lnTo>
                    <a:lnTo>
                      <a:pt x="126" y="725"/>
                    </a:lnTo>
                    <a:lnTo>
                      <a:pt x="153" y="669"/>
                    </a:lnTo>
                    <a:lnTo>
                      <a:pt x="184" y="615"/>
                    </a:lnTo>
                    <a:lnTo>
                      <a:pt x="218" y="563"/>
                    </a:lnTo>
                    <a:lnTo>
                      <a:pt x="253" y="514"/>
                    </a:lnTo>
                    <a:lnTo>
                      <a:pt x="290" y="465"/>
                    </a:lnTo>
                    <a:lnTo>
                      <a:pt x="332" y="419"/>
                    </a:lnTo>
                    <a:lnTo>
                      <a:pt x="373" y="374"/>
                    </a:lnTo>
                    <a:lnTo>
                      <a:pt x="418" y="332"/>
                    </a:lnTo>
                    <a:lnTo>
                      <a:pt x="464" y="292"/>
                    </a:lnTo>
                    <a:lnTo>
                      <a:pt x="513" y="254"/>
                    </a:lnTo>
                    <a:lnTo>
                      <a:pt x="562" y="219"/>
                    </a:lnTo>
                    <a:lnTo>
                      <a:pt x="615" y="185"/>
                    </a:lnTo>
                    <a:lnTo>
                      <a:pt x="669" y="154"/>
                    </a:lnTo>
                    <a:lnTo>
                      <a:pt x="724" y="126"/>
                    </a:lnTo>
                    <a:lnTo>
                      <a:pt x="781" y="100"/>
                    </a:lnTo>
                    <a:lnTo>
                      <a:pt x="838" y="77"/>
                    </a:lnTo>
                    <a:lnTo>
                      <a:pt x="898" y="57"/>
                    </a:lnTo>
                    <a:lnTo>
                      <a:pt x="958" y="40"/>
                    </a:lnTo>
                    <a:lnTo>
                      <a:pt x="1021" y="26"/>
                    </a:lnTo>
                    <a:lnTo>
                      <a:pt x="1084" y="14"/>
                    </a:lnTo>
                    <a:lnTo>
                      <a:pt x="1147" y="6"/>
                    </a:lnTo>
                    <a:lnTo>
                      <a:pt x="1211" y="2"/>
                    </a:lnTo>
                    <a:lnTo>
                      <a:pt x="1278" y="0"/>
                    </a:lnTo>
                  </a:path>
                </a:pathLst>
              </a:custGeom>
              <a:noFill/>
              <a:ln w="12700" cap="flat" cmpd="sng" algn="ctr">
                <a:solidFill>
                  <a:schemeClr val="accent4"/>
                </a:solidFill>
                <a:prstDash val="lgDash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sz="1801" noProof="0"/>
              </a:p>
            </p:txBody>
          </p:sp>
        </p:grpSp>
        <p:grpSp>
          <p:nvGrpSpPr>
            <p:cNvPr id="7" name="Grupo 16">
              <a:extLst>
                <a:ext uri="{FF2B5EF4-FFF2-40B4-BE49-F238E27FC236}">
                  <a16:creationId xmlns:a16="http://schemas.microsoft.com/office/drawing/2014/main" id="{77AC8E05-0CD8-45C2-9372-8742EEBBFCAC}"/>
                </a:ext>
              </a:extLst>
            </p:cNvPr>
            <p:cNvGrpSpPr/>
            <p:nvPr/>
          </p:nvGrpSpPr>
          <p:grpSpPr>
            <a:xfrm rot="5400000">
              <a:off x="2423662" y="1287900"/>
              <a:ext cx="1232788" cy="2466989"/>
              <a:chOff x="292799" y="3047985"/>
              <a:chExt cx="1232788" cy="2466989"/>
            </a:xfrm>
          </p:grpSpPr>
          <p:sp>
            <p:nvSpPr>
              <p:cNvPr id="23" name="Forma libre 5">
                <a:extLst>
                  <a:ext uri="{FF2B5EF4-FFF2-40B4-BE49-F238E27FC236}">
                    <a16:creationId xmlns:a16="http://schemas.microsoft.com/office/drawing/2014/main" id="{8FDB3D1A-56C8-4976-BE8F-931105C126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799" y="3047985"/>
                <a:ext cx="1232788" cy="2466989"/>
              </a:xfrm>
              <a:custGeom>
                <a:avLst/>
                <a:gdLst/>
                <a:ahLst/>
                <a:cxnLst>
                  <a:cxn ang="0">
                    <a:pos x="1656" y="3490"/>
                  </a:cxn>
                  <a:cxn ang="0">
                    <a:pos x="1481" y="3471"/>
                  </a:cxn>
                  <a:cxn ang="0">
                    <a:pos x="1310" y="3437"/>
                  </a:cxn>
                  <a:cxn ang="0">
                    <a:pos x="1146" y="3387"/>
                  </a:cxn>
                  <a:cxn ang="0">
                    <a:pos x="990" y="3319"/>
                  </a:cxn>
                  <a:cxn ang="0">
                    <a:pos x="841" y="3239"/>
                  </a:cxn>
                  <a:cxn ang="0">
                    <a:pos x="703" y="3145"/>
                  </a:cxn>
                  <a:cxn ang="0">
                    <a:pos x="572" y="3037"/>
                  </a:cxn>
                  <a:cxn ang="0">
                    <a:pos x="454" y="2919"/>
                  </a:cxn>
                  <a:cxn ang="0">
                    <a:pos x="348" y="2790"/>
                  </a:cxn>
                  <a:cxn ang="0">
                    <a:pos x="254" y="2651"/>
                  </a:cxn>
                  <a:cxn ang="0">
                    <a:pos x="172" y="2502"/>
                  </a:cxn>
                  <a:cxn ang="0">
                    <a:pos x="106" y="2345"/>
                  </a:cxn>
                  <a:cxn ang="0">
                    <a:pos x="55" y="2182"/>
                  </a:cxn>
                  <a:cxn ang="0">
                    <a:pos x="20" y="2012"/>
                  </a:cxn>
                  <a:cxn ang="0">
                    <a:pos x="3" y="1836"/>
                  </a:cxn>
                  <a:cxn ang="0">
                    <a:pos x="0" y="1701"/>
                  </a:cxn>
                  <a:cxn ang="0">
                    <a:pos x="14" y="1524"/>
                  </a:cxn>
                  <a:cxn ang="0">
                    <a:pos x="45" y="1352"/>
                  </a:cxn>
                  <a:cxn ang="0">
                    <a:pos x="92" y="1187"/>
                  </a:cxn>
                  <a:cxn ang="0">
                    <a:pos x="155" y="1029"/>
                  </a:cxn>
                  <a:cxn ang="0">
                    <a:pos x="232" y="878"/>
                  </a:cxn>
                  <a:cxn ang="0">
                    <a:pos x="323" y="736"/>
                  </a:cxn>
                  <a:cxn ang="0">
                    <a:pos x="426" y="604"/>
                  </a:cxn>
                  <a:cxn ang="0">
                    <a:pos x="541" y="483"/>
                  </a:cxn>
                  <a:cxn ang="0">
                    <a:pos x="669" y="373"/>
                  </a:cxn>
                  <a:cxn ang="0">
                    <a:pos x="806" y="275"/>
                  </a:cxn>
                  <a:cxn ang="0">
                    <a:pos x="952" y="192"/>
                  </a:cxn>
                  <a:cxn ang="0">
                    <a:pos x="1106" y="121"/>
                  </a:cxn>
                  <a:cxn ang="0">
                    <a:pos x="1269" y="66"/>
                  </a:cxn>
                  <a:cxn ang="0">
                    <a:pos x="1438" y="27"/>
                  </a:cxn>
                  <a:cxn ang="0">
                    <a:pos x="1612" y="4"/>
                  </a:cxn>
                  <a:cxn ang="0">
                    <a:pos x="1746" y="933"/>
                  </a:cxn>
                  <a:cxn ang="0">
                    <a:pos x="1623" y="942"/>
                  </a:cxn>
                  <a:cxn ang="0">
                    <a:pos x="1467" y="982"/>
                  </a:cxn>
                  <a:cxn ang="0">
                    <a:pos x="1326" y="1052"/>
                  </a:cxn>
                  <a:cxn ang="0">
                    <a:pos x="1200" y="1144"/>
                  </a:cxn>
                  <a:cxn ang="0">
                    <a:pos x="1095" y="1259"/>
                  </a:cxn>
                  <a:cxn ang="0">
                    <a:pos x="1014" y="1395"/>
                  </a:cxn>
                  <a:cxn ang="0">
                    <a:pos x="960" y="1544"/>
                  </a:cxn>
                  <a:cxn ang="0">
                    <a:pos x="935" y="1704"/>
                  </a:cxn>
                  <a:cxn ang="0">
                    <a:pos x="938" y="1828"/>
                  </a:cxn>
                  <a:cxn ang="0">
                    <a:pos x="970" y="1987"/>
                  </a:cxn>
                  <a:cxn ang="0">
                    <a:pos x="1032" y="2133"/>
                  </a:cxn>
                  <a:cxn ang="0">
                    <a:pos x="1120" y="2262"/>
                  </a:cxn>
                  <a:cxn ang="0">
                    <a:pos x="1229" y="2373"/>
                  </a:cxn>
                  <a:cxn ang="0">
                    <a:pos x="1360" y="2461"/>
                  </a:cxn>
                  <a:cxn ang="0">
                    <a:pos x="1504" y="2522"/>
                  </a:cxn>
                  <a:cxn ang="0">
                    <a:pos x="1663" y="2554"/>
                  </a:cxn>
                </a:cxnLst>
                <a:rect l="0" t="0" r="r" b="b"/>
                <a:pathLst>
                  <a:path w="1746" h="3493">
                    <a:moveTo>
                      <a:pt x="1746" y="3493"/>
                    </a:moveTo>
                    <a:lnTo>
                      <a:pt x="1746" y="3493"/>
                    </a:lnTo>
                    <a:lnTo>
                      <a:pt x="1701" y="3491"/>
                    </a:lnTo>
                    <a:lnTo>
                      <a:pt x="1656" y="3490"/>
                    </a:lnTo>
                    <a:lnTo>
                      <a:pt x="1612" y="3487"/>
                    </a:lnTo>
                    <a:lnTo>
                      <a:pt x="1567" y="3484"/>
                    </a:lnTo>
                    <a:lnTo>
                      <a:pt x="1524" y="3477"/>
                    </a:lnTo>
                    <a:lnTo>
                      <a:pt x="1481" y="3471"/>
                    </a:lnTo>
                    <a:lnTo>
                      <a:pt x="1438" y="3465"/>
                    </a:lnTo>
                    <a:lnTo>
                      <a:pt x="1395" y="3456"/>
                    </a:lnTo>
                    <a:lnTo>
                      <a:pt x="1352" y="3447"/>
                    </a:lnTo>
                    <a:lnTo>
                      <a:pt x="1310" y="3437"/>
                    </a:lnTo>
                    <a:lnTo>
                      <a:pt x="1269" y="3425"/>
                    </a:lnTo>
                    <a:lnTo>
                      <a:pt x="1227" y="3413"/>
                    </a:lnTo>
                    <a:lnTo>
                      <a:pt x="1187" y="3400"/>
                    </a:lnTo>
                    <a:lnTo>
                      <a:pt x="1146" y="3387"/>
                    </a:lnTo>
                    <a:lnTo>
                      <a:pt x="1106" y="3371"/>
                    </a:lnTo>
                    <a:lnTo>
                      <a:pt x="1067" y="3354"/>
                    </a:lnTo>
                    <a:lnTo>
                      <a:pt x="1029" y="3337"/>
                    </a:lnTo>
                    <a:lnTo>
                      <a:pt x="990" y="3319"/>
                    </a:lnTo>
                    <a:lnTo>
                      <a:pt x="952" y="3301"/>
                    </a:lnTo>
                    <a:lnTo>
                      <a:pt x="915" y="3281"/>
                    </a:lnTo>
                    <a:lnTo>
                      <a:pt x="878" y="3261"/>
                    </a:lnTo>
                    <a:lnTo>
                      <a:pt x="841" y="3239"/>
                    </a:lnTo>
                    <a:lnTo>
                      <a:pt x="806" y="3217"/>
                    </a:lnTo>
                    <a:lnTo>
                      <a:pt x="771" y="3193"/>
                    </a:lnTo>
                    <a:lnTo>
                      <a:pt x="737" y="3170"/>
                    </a:lnTo>
                    <a:lnTo>
                      <a:pt x="703" y="3145"/>
                    </a:lnTo>
                    <a:lnTo>
                      <a:pt x="669" y="3119"/>
                    </a:lnTo>
                    <a:lnTo>
                      <a:pt x="637" y="3093"/>
                    </a:lnTo>
                    <a:lnTo>
                      <a:pt x="604" y="3065"/>
                    </a:lnTo>
                    <a:lnTo>
                      <a:pt x="572" y="3037"/>
                    </a:lnTo>
                    <a:lnTo>
                      <a:pt x="541" y="3010"/>
                    </a:lnTo>
                    <a:lnTo>
                      <a:pt x="512" y="2981"/>
                    </a:lnTo>
                    <a:lnTo>
                      <a:pt x="483" y="2950"/>
                    </a:lnTo>
                    <a:lnTo>
                      <a:pt x="454" y="2919"/>
                    </a:lnTo>
                    <a:lnTo>
                      <a:pt x="426" y="2888"/>
                    </a:lnTo>
                    <a:lnTo>
                      <a:pt x="400" y="2856"/>
                    </a:lnTo>
                    <a:lnTo>
                      <a:pt x="374" y="2824"/>
                    </a:lnTo>
                    <a:lnTo>
                      <a:pt x="348" y="2790"/>
                    </a:lnTo>
                    <a:lnTo>
                      <a:pt x="323" y="2756"/>
                    </a:lnTo>
                    <a:lnTo>
                      <a:pt x="298" y="2722"/>
                    </a:lnTo>
                    <a:lnTo>
                      <a:pt x="275" y="2687"/>
                    </a:lnTo>
                    <a:lnTo>
                      <a:pt x="254" y="2651"/>
                    </a:lnTo>
                    <a:lnTo>
                      <a:pt x="232" y="2614"/>
                    </a:lnTo>
                    <a:lnTo>
                      <a:pt x="211" y="2578"/>
                    </a:lnTo>
                    <a:lnTo>
                      <a:pt x="191" y="2541"/>
                    </a:lnTo>
                    <a:lnTo>
                      <a:pt x="172" y="2502"/>
                    </a:lnTo>
                    <a:lnTo>
                      <a:pt x="155" y="2464"/>
                    </a:lnTo>
                    <a:lnTo>
                      <a:pt x="137" y="2425"/>
                    </a:lnTo>
                    <a:lnTo>
                      <a:pt x="121" y="2385"/>
                    </a:lnTo>
                    <a:lnTo>
                      <a:pt x="106" y="2345"/>
                    </a:lnTo>
                    <a:lnTo>
                      <a:pt x="92" y="2305"/>
                    </a:lnTo>
                    <a:lnTo>
                      <a:pt x="78" y="2265"/>
                    </a:lnTo>
                    <a:lnTo>
                      <a:pt x="66" y="2224"/>
                    </a:lnTo>
                    <a:lnTo>
                      <a:pt x="55" y="2182"/>
                    </a:lnTo>
                    <a:lnTo>
                      <a:pt x="45" y="2139"/>
                    </a:lnTo>
                    <a:lnTo>
                      <a:pt x="35" y="2098"/>
                    </a:lnTo>
                    <a:lnTo>
                      <a:pt x="28" y="2055"/>
                    </a:lnTo>
                    <a:lnTo>
                      <a:pt x="20" y="2012"/>
                    </a:lnTo>
                    <a:lnTo>
                      <a:pt x="14" y="1968"/>
                    </a:lnTo>
                    <a:lnTo>
                      <a:pt x="9" y="1924"/>
                    </a:lnTo>
                    <a:lnTo>
                      <a:pt x="5" y="1881"/>
                    </a:lnTo>
                    <a:lnTo>
                      <a:pt x="3" y="1836"/>
                    </a:lnTo>
                    <a:lnTo>
                      <a:pt x="0" y="1792"/>
                    </a:lnTo>
                    <a:lnTo>
                      <a:pt x="0" y="1745"/>
                    </a:lnTo>
                    <a:lnTo>
                      <a:pt x="0" y="1745"/>
                    </a:lnTo>
                    <a:lnTo>
                      <a:pt x="0" y="1701"/>
                    </a:lnTo>
                    <a:lnTo>
                      <a:pt x="3" y="1656"/>
                    </a:lnTo>
                    <a:lnTo>
                      <a:pt x="5" y="1612"/>
                    </a:lnTo>
                    <a:lnTo>
                      <a:pt x="9" y="1567"/>
                    </a:lnTo>
                    <a:lnTo>
                      <a:pt x="14" y="1524"/>
                    </a:lnTo>
                    <a:lnTo>
                      <a:pt x="20" y="1481"/>
                    </a:lnTo>
                    <a:lnTo>
                      <a:pt x="28" y="1438"/>
                    </a:lnTo>
                    <a:lnTo>
                      <a:pt x="35" y="1395"/>
                    </a:lnTo>
                    <a:lnTo>
                      <a:pt x="45" y="1352"/>
                    </a:lnTo>
                    <a:lnTo>
                      <a:pt x="55" y="1310"/>
                    </a:lnTo>
                    <a:lnTo>
                      <a:pt x="66" y="1269"/>
                    </a:lnTo>
                    <a:lnTo>
                      <a:pt x="78" y="1227"/>
                    </a:lnTo>
                    <a:lnTo>
                      <a:pt x="92" y="1187"/>
                    </a:lnTo>
                    <a:lnTo>
                      <a:pt x="106" y="1146"/>
                    </a:lnTo>
                    <a:lnTo>
                      <a:pt x="121" y="1107"/>
                    </a:lnTo>
                    <a:lnTo>
                      <a:pt x="137" y="1067"/>
                    </a:lnTo>
                    <a:lnTo>
                      <a:pt x="155" y="1029"/>
                    </a:lnTo>
                    <a:lnTo>
                      <a:pt x="172" y="990"/>
                    </a:lnTo>
                    <a:lnTo>
                      <a:pt x="191" y="952"/>
                    </a:lnTo>
                    <a:lnTo>
                      <a:pt x="211" y="915"/>
                    </a:lnTo>
                    <a:lnTo>
                      <a:pt x="232" y="878"/>
                    </a:lnTo>
                    <a:lnTo>
                      <a:pt x="254" y="841"/>
                    </a:lnTo>
                    <a:lnTo>
                      <a:pt x="275" y="806"/>
                    </a:lnTo>
                    <a:lnTo>
                      <a:pt x="298" y="770"/>
                    </a:lnTo>
                    <a:lnTo>
                      <a:pt x="323" y="736"/>
                    </a:lnTo>
                    <a:lnTo>
                      <a:pt x="348" y="703"/>
                    </a:lnTo>
                    <a:lnTo>
                      <a:pt x="374" y="669"/>
                    </a:lnTo>
                    <a:lnTo>
                      <a:pt x="400" y="636"/>
                    </a:lnTo>
                    <a:lnTo>
                      <a:pt x="426" y="604"/>
                    </a:lnTo>
                    <a:lnTo>
                      <a:pt x="454" y="572"/>
                    </a:lnTo>
                    <a:lnTo>
                      <a:pt x="483" y="543"/>
                    </a:lnTo>
                    <a:lnTo>
                      <a:pt x="512" y="512"/>
                    </a:lnTo>
                    <a:lnTo>
                      <a:pt x="541" y="483"/>
                    </a:lnTo>
                    <a:lnTo>
                      <a:pt x="572" y="453"/>
                    </a:lnTo>
                    <a:lnTo>
                      <a:pt x="604" y="426"/>
                    </a:lnTo>
                    <a:lnTo>
                      <a:pt x="637" y="399"/>
                    </a:lnTo>
                    <a:lnTo>
                      <a:pt x="669" y="373"/>
                    </a:lnTo>
                    <a:lnTo>
                      <a:pt x="703" y="347"/>
                    </a:lnTo>
                    <a:lnTo>
                      <a:pt x="737" y="323"/>
                    </a:lnTo>
                    <a:lnTo>
                      <a:pt x="771" y="298"/>
                    </a:lnTo>
                    <a:lnTo>
                      <a:pt x="806" y="275"/>
                    </a:lnTo>
                    <a:lnTo>
                      <a:pt x="841" y="253"/>
                    </a:lnTo>
                    <a:lnTo>
                      <a:pt x="878" y="232"/>
                    </a:lnTo>
                    <a:lnTo>
                      <a:pt x="915" y="210"/>
                    </a:lnTo>
                    <a:lnTo>
                      <a:pt x="952" y="192"/>
                    </a:lnTo>
                    <a:lnTo>
                      <a:pt x="990" y="172"/>
                    </a:lnTo>
                    <a:lnTo>
                      <a:pt x="1029" y="155"/>
                    </a:lnTo>
                    <a:lnTo>
                      <a:pt x="1067" y="136"/>
                    </a:lnTo>
                    <a:lnTo>
                      <a:pt x="1106" y="121"/>
                    </a:lnTo>
                    <a:lnTo>
                      <a:pt x="1146" y="106"/>
                    </a:lnTo>
                    <a:lnTo>
                      <a:pt x="1187" y="92"/>
                    </a:lnTo>
                    <a:lnTo>
                      <a:pt x="1227" y="78"/>
                    </a:lnTo>
                    <a:lnTo>
                      <a:pt x="1269" y="66"/>
                    </a:lnTo>
                    <a:lnTo>
                      <a:pt x="1310" y="55"/>
                    </a:lnTo>
                    <a:lnTo>
                      <a:pt x="1352" y="44"/>
                    </a:lnTo>
                    <a:lnTo>
                      <a:pt x="1395" y="35"/>
                    </a:lnTo>
                    <a:lnTo>
                      <a:pt x="1438" y="27"/>
                    </a:lnTo>
                    <a:lnTo>
                      <a:pt x="1481" y="20"/>
                    </a:lnTo>
                    <a:lnTo>
                      <a:pt x="1524" y="13"/>
                    </a:lnTo>
                    <a:lnTo>
                      <a:pt x="1567" y="9"/>
                    </a:lnTo>
                    <a:lnTo>
                      <a:pt x="1612" y="4"/>
                    </a:lnTo>
                    <a:lnTo>
                      <a:pt x="1656" y="3"/>
                    </a:lnTo>
                    <a:lnTo>
                      <a:pt x="1701" y="1"/>
                    </a:lnTo>
                    <a:lnTo>
                      <a:pt x="1746" y="0"/>
                    </a:lnTo>
                    <a:lnTo>
                      <a:pt x="1746" y="933"/>
                    </a:lnTo>
                    <a:lnTo>
                      <a:pt x="1746" y="933"/>
                    </a:lnTo>
                    <a:lnTo>
                      <a:pt x="1704" y="935"/>
                    </a:lnTo>
                    <a:lnTo>
                      <a:pt x="1663" y="938"/>
                    </a:lnTo>
                    <a:lnTo>
                      <a:pt x="1623" y="942"/>
                    </a:lnTo>
                    <a:lnTo>
                      <a:pt x="1583" y="950"/>
                    </a:lnTo>
                    <a:lnTo>
                      <a:pt x="1543" y="959"/>
                    </a:lnTo>
                    <a:lnTo>
                      <a:pt x="1504" y="970"/>
                    </a:lnTo>
                    <a:lnTo>
                      <a:pt x="1467" y="982"/>
                    </a:lnTo>
                    <a:lnTo>
                      <a:pt x="1430" y="998"/>
                    </a:lnTo>
                    <a:lnTo>
                      <a:pt x="1393" y="1013"/>
                    </a:lnTo>
                    <a:lnTo>
                      <a:pt x="1360" y="1032"/>
                    </a:lnTo>
                    <a:lnTo>
                      <a:pt x="1326" y="1052"/>
                    </a:lnTo>
                    <a:lnTo>
                      <a:pt x="1292" y="1072"/>
                    </a:lnTo>
                    <a:lnTo>
                      <a:pt x="1260" y="1095"/>
                    </a:lnTo>
                    <a:lnTo>
                      <a:pt x="1229" y="1119"/>
                    </a:lnTo>
                    <a:lnTo>
                      <a:pt x="1200" y="1144"/>
                    </a:lnTo>
                    <a:lnTo>
                      <a:pt x="1172" y="1172"/>
                    </a:lnTo>
                    <a:lnTo>
                      <a:pt x="1144" y="1199"/>
                    </a:lnTo>
                    <a:lnTo>
                      <a:pt x="1120" y="1230"/>
                    </a:lnTo>
                    <a:lnTo>
                      <a:pt x="1095" y="1259"/>
                    </a:lnTo>
                    <a:lnTo>
                      <a:pt x="1072" y="1292"/>
                    </a:lnTo>
                    <a:lnTo>
                      <a:pt x="1052" y="1325"/>
                    </a:lnTo>
                    <a:lnTo>
                      <a:pt x="1032" y="1359"/>
                    </a:lnTo>
                    <a:lnTo>
                      <a:pt x="1014" y="1395"/>
                    </a:lnTo>
                    <a:lnTo>
                      <a:pt x="998" y="1430"/>
                    </a:lnTo>
                    <a:lnTo>
                      <a:pt x="983" y="1467"/>
                    </a:lnTo>
                    <a:lnTo>
                      <a:pt x="970" y="1504"/>
                    </a:lnTo>
                    <a:lnTo>
                      <a:pt x="960" y="1544"/>
                    </a:lnTo>
                    <a:lnTo>
                      <a:pt x="950" y="1582"/>
                    </a:lnTo>
                    <a:lnTo>
                      <a:pt x="943" y="1622"/>
                    </a:lnTo>
                    <a:lnTo>
                      <a:pt x="938" y="1662"/>
                    </a:lnTo>
                    <a:lnTo>
                      <a:pt x="935" y="1704"/>
                    </a:lnTo>
                    <a:lnTo>
                      <a:pt x="934" y="1745"/>
                    </a:lnTo>
                    <a:lnTo>
                      <a:pt x="934" y="1745"/>
                    </a:lnTo>
                    <a:lnTo>
                      <a:pt x="935" y="1788"/>
                    </a:lnTo>
                    <a:lnTo>
                      <a:pt x="938" y="1828"/>
                    </a:lnTo>
                    <a:lnTo>
                      <a:pt x="943" y="1870"/>
                    </a:lnTo>
                    <a:lnTo>
                      <a:pt x="950" y="1910"/>
                    </a:lnTo>
                    <a:lnTo>
                      <a:pt x="960" y="1948"/>
                    </a:lnTo>
                    <a:lnTo>
                      <a:pt x="970" y="1987"/>
                    </a:lnTo>
                    <a:lnTo>
                      <a:pt x="983" y="2025"/>
                    </a:lnTo>
                    <a:lnTo>
                      <a:pt x="998" y="2062"/>
                    </a:lnTo>
                    <a:lnTo>
                      <a:pt x="1014" y="2098"/>
                    </a:lnTo>
                    <a:lnTo>
                      <a:pt x="1032" y="2133"/>
                    </a:lnTo>
                    <a:lnTo>
                      <a:pt x="1052" y="2167"/>
                    </a:lnTo>
                    <a:lnTo>
                      <a:pt x="1072" y="2201"/>
                    </a:lnTo>
                    <a:lnTo>
                      <a:pt x="1095" y="2231"/>
                    </a:lnTo>
                    <a:lnTo>
                      <a:pt x="1120" y="2262"/>
                    </a:lnTo>
                    <a:lnTo>
                      <a:pt x="1144" y="2291"/>
                    </a:lnTo>
                    <a:lnTo>
                      <a:pt x="1172" y="2321"/>
                    </a:lnTo>
                    <a:lnTo>
                      <a:pt x="1200" y="2347"/>
                    </a:lnTo>
                    <a:lnTo>
                      <a:pt x="1229" y="2373"/>
                    </a:lnTo>
                    <a:lnTo>
                      <a:pt x="1260" y="2398"/>
                    </a:lnTo>
                    <a:lnTo>
                      <a:pt x="1292" y="2419"/>
                    </a:lnTo>
                    <a:lnTo>
                      <a:pt x="1326" y="2441"/>
                    </a:lnTo>
                    <a:lnTo>
                      <a:pt x="1360" y="2461"/>
                    </a:lnTo>
                    <a:lnTo>
                      <a:pt x="1393" y="2478"/>
                    </a:lnTo>
                    <a:lnTo>
                      <a:pt x="1430" y="2494"/>
                    </a:lnTo>
                    <a:lnTo>
                      <a:pt x="1467" y="2510"/>
                    </a:lnTo>
                    <a:lnTo>
                      <a:pt x="1504" y="2522"/>
                    </a:lnTo>
                    <a:lnTo>
                      <a:pt x="1543" y="2533"/>
                    </a:lnTo>
                    <a:lnTo>
                      <a:pt x="1583" y="2542"/>
                    </a:lnTo>
                    <a:lnTo>
                      <a:pt x="1623" y="2550"/>
                    </a:lnTo>
                    <a:lnTo>
                      <a:pt x="1663" y="2554"/>
                    </a:lnTo>
                    <a:lnTo>
                      <a:pt x="1704" y="2558"/>
                    </a:lnTo>
                    <a:lnTo>
                      <a:pt x="1746" y="2559"/>
                    </a:lnTo>
                    <a:lnTo>
                      <a:pt x="1746" y="3493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sz="1801" noProof="0"/>
              </a:p>
            </p:txBody>
          </p:sp>
          <p:sp>
            <p:nvSpPr>
              <p:cNvPr id="24" name="Forma libre 27">
                <a:extLst>
                  <a:ext uri="{FF2B5EF4-FFF2-40B4-BE49-F238E27FC236}">
                    <a16:creationId xmlns:a16="http://schemas.microsoft.com/office/drawing/2014/main" id="{7ED97A46-131E-497B-B782-D4AD9EE0FB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237" y="3378423"/>
                <a:ext cx="902350" cy="1806113"/>
              </a:xfrm>
              <a:custGeom>
                <a:avLst/>
                <a:gdLst/>
                <a:ahLst/>
                <a:cxnLst>
                  <a:cxn ang="0">
                    <a:pos x="1278" y="2558"/>
                  </a:cxn>
                  <a:cxn ang="0">
                    <a:pos x="1147" y="2552"/>
                  </a:cxn>
                  <a:cxn ang="0">
                    <a:pos x="1021" y="2532"/>
                  </a:cxn>
                  <a:cxn ang="0">
                    <a:pos x="898" y="2501"/>
                  </a:cxn>
                  <a:cxn ang="0">
                    <a:pos x="781" y="2458"/>
                  </a:cxn>
                  <a:cxn ang="0">
                    <a:pos x="669" y="2404"/>
                  </a:cxn>
                  <a:cxn ang="0">
                    <a:pos x="562" y="2340"/>
                  </a:cxn>
                  <a:cxn ang="0">
                    <a:pos x="464" y="2266"/>
                  </a:cxn>
                  <a:cxn ang="0">
                    <a:pos x="373" y="2184"/>
                  </a:cxn>
                  <a:cxn ang="0">
                    <a:pos x="290" y="2092"/>
                  </a:cxn>
                  <a:cxn ang="0">
                    <a:pos x="218" y="1994"/>
                  </a:cxn>
                  <a:cxn ang="0">
                    <a:pos x="153" y="1889"/>
                  </a:cxn>
                  <a:cxn ang="0">
                    <a:pos x="99" y="1777"/>
                  </a:cxn>
                  <a:cxn ang="0">
                    <a:pos x="56" y="1660"/>
                  </a:cxn>
                  <a:cxn ang="0">
                    <a:pos x="24" y="1537"/>
                  </a:cxn>
                  <a:cxn ang="0">
                    <a:pos x="6" y="1409"/>
                  </a:cxn>
                  <a:cxn ang="0">
                    <a:pos x="0" y="1278"/>
                  </a:cxn>
                  <a:cxn ang="0">
                    <a:pos x="1" y="1214"/>
                  </a:cxn>
                  <a:cxn ang="0">
                    <a:pos x="13" y="1085"/>
                  </a:cxn>
                  <a:cxn ang="0">
                    <a:pos x="40" y="958"/>
                  </a:cxn>
                  <a:cxn ang="0">
                    <a:pos x="76" y="838"/>
                  </a:cxn>
                  <a:cxn ang="0">
                    <a:pos x="126" y="725"/>
                  </a:cxn>
                  <a:cxn ang="0">
                    <a:pos x="184" y="615"/>
                  </a:cxn>
                  <a:cxn ang="0">
                    <a:pos x="253" y="514"/>
                  </a:cxn>
                  <a:cxn ang="0">
                    <a:pos x="332" y="419"/>
                  </a:cxn>
                  <a:cxn ang="0">
                    <a:pos x="418" y="332"/>
                  </a:cxn>
                  <a:cxn ang="0">
                    <a:pos x="513" y="254"/>
                  </a:cxn>
                  <a:cxn ang="0">
                    <a:pos x="615" y="185"/>
                  </a:cxn>
                  <a:cxn ang="0">
                    <a:pos x="724" y="126"/>
                  </a:cxn>
                  <a:cxn ang="0">
                    <a:pos x="838" y="77"/>
                  </a:cxn>
                  <a:cxn ang="0">
                    <a:pos x="958" y="40"/>
                  </a:cxn>
                  <a:cxn ang="0">
                    <a:pos x="1084" y="14"/>
                  </a:cxn>
                  <a:cxn ang="0">
                    <a:pos x="1211" y="2"/>
                  </a:cxn>
                </a:cxnLst>
                <a:rect l="0" t="0" r="r" b="b"/>
                <a:pathLst>
                  <a:path w="1278" h="2558">
                    <a:moveTo>
                      <a:pt x="1278" y="2558"/>
                    </a:moveTo>
                    <a:lnTo>
                      <a:pt x="1278" y="2558"/>
                    </a:lnTo>
                    <a:lnTo>
                      <a:pt x="1211" y="2557"/>
                    </a:lnTo>
                    <a:lnTo>
                      <a:pt x="1147" y="2552"/>
                    </a:lnTo>
                    <a:lnTo>
                      <a:pt x="1084" y="2544"/>
                    </a:lnTo>
                    <a:lnTo>
                      <a:pt x="1021" y="2532"/>
                    </a:lnTo>
                    <a:lnTo>
                      <a:pt x="958" y="2518"/>
                    </a:lnTo>
                    <a:lnTo>
                      <a:pt x="898" y="2501"/>
                    </a:lnTo>
                    <a:lnTo>
                      <a:pt x="838" y="2481"/>
                    </a:lnTo>
                    <a:lnTo>
                      <a:pt x="781" y="2458"/>
                    </a:lnTo>
                    <a:lnTo>
                      <a:pt x="724" y="2432"/>
                    </a:lnTo>
                    <a:lnTo>
                      <a:pt x="669" y="2404"/>
                    </a:lnTo>
                    <a:lnTo>
                      <a:pt x="615" y="2374"/>
                    </a:lnTo>
                    <a:lnTo>
                      <a:pt x="562" y="2340"/>
                    </a:lnTo>
                    <a:lnTo>
                      <a:pt x="513" y="2304"/>
                    </a:lnTo>
                    <a:lnTo>
                      <a:pt x="464" y="2266"/>
                    </a:lnTo>
                    <a:lnTo>
                      <a:pt x="418" y="2226"/>
                    </a:lnTo>
                    <a:lnTo>
                      <a:pt x="373" y="2184"/>
                    </a:lnTo>
                    <a:lnTo>
                      <a:pt x="332" y="2140"/>
                    </a:lnTo>
                    <a:lnTo>
                      <a:pt x="290" y="2092"/>
                    </a:lnTo>
                    <a:lnTo>
                      <a:pt x="253" y="2044"/>
                    </a:lnTo>
                    <a:lnTo>
                      <a:pt x="218" y="1994"/>
                    </a:lnTo>
                    <a:lnTo>
                      <a:pt x="184" y="1943"/>
                    </a:lnTo>
                    <a:lnTo>
                      <a:pt x="153" y="1889"/>
                    </a:lnTo>
                    <a:lnTo>
                      <a:pt x="126" y="1834"/>
                    </a:lnTo>
                    <a:lnTo>
                      <a:pt x="99" y="1777"/>
                    </a:lnTo>
                    <a:lnTo>
                      <a:pt x="76" y="1718"/>
                    </a:lnTo>
                    <a:lnTo>
                      <a:pt x="56" y="1660"/>
                    </a:lnTo>
                    <a:lnTo>
                      <a:pt x="40" y="1598"/>
                    </a:lnTo>
                    <a:lnTo>
                      <a:pt x="24" y="1537"/>
                    </a:lnTo>
                    <a:lnTo>
                      <a:pt x="13" y="1474"/>
                    </a:lnTo>
                    <a:lnTo>
                      <a:pt x="6" y="1409"/>
                    </a:lnTo>
                    <a:lnTo>
                      <a:pt x="1" y="1345"/>
                    </a:lnTo>
                    <a:lnTo>
                      <a:pt x="0" y="1278"/>
                    </a:lnTo>
                    <a:lnTo>
                      <a:pt x="0" y="1278"/>
                    </a:lnTo>
                    <a:lnTo>
                      <a:pt x="1" y="1214"/>
                    </a:lnTo>
                    <a:lnTo>
                      <a:pt x="6" y="1148"/>
                    </a:lnTo>
                    <a:lnTo>
                      <a:pt x="13" y="1085"/>
                    </a:lnTo>
                    <a:lnTo>
                      <a:pt x="24" y="1022"/>
                    </a:lnTo>
                    <a:lnTo>
                      <a:pt x="40" y="958"/>
                    </a:lnTo>
                    <a:lnTo>
                      <a:pt x="56" y="898"/>
                    </a:lnTo>
                    <a:lnTo>
                      <a:pt x="76" y="838"/>
                    </a:lnTo>
                    <a:lnTo>
                      <a:pt x="99" y="782"/>
                    </a:lnTo>
                    <a:lnTo>
                      <a:pt x="126" y="725"/>
                    </a:lnTo>
                    <a:lnTo>
                      <a:pt x="153" y="669"/>
                    </a:lnTo>
                    <a:lnTo>
                      <a:pt x="184" y="615"/>
                    </a:lnTo>
                    <a:lnTo>
                      <a:pt x="218" y="563"/>
                    </a:lnTo>
                    <a:lnTo>
                      <a:pt x="253" y="514"/>
                    </a:lnTo>
                    <a:lnTo>
                      <a:pt x="290" y="465"/>
                    </a:lnTo>
                    <a:lnTo>
                      <a:pt x="332" y="419"/>
                    </a:lnTo>
                    <a:lnTo>
                      <a:pt x="373" y="374"/>
                    </a:lnTo>
                    <a:lnTo>
                      <a:pt x="418" y="332"/>
                    </a:lnTo>
                    <a:lnTo>
                      <a:pt x="464" y="292"/>
                    </a:lnTo>
                    <a:lnTo>
                      <a:pt x="513" y="254"/>
                    </a:lnTo>
                    <a:lnTo>
                      <a:pt x="562" y="219"/>
                    </a:lnTo>
                    <a:lnTo>
                      <a:pt x="615" y="185"/>
                    </a:lnTo>
                    <a:lnTo>
                      <a:pt x="669" y="154"/>
                    </a:lnTo>
                    <a:lnTo>
                      <a:pt x="724" y="126"/>
                    </a:lnTo>
                    <a:lnTo>
                      <a:pt x="781" y="100"/>
                    </a:lnTo>
                    <a:lnTo>
                      <a:pt x="838" y="77"/>
                    </a:lnTo>
                    <a:lnTo>
                      <a:pt x="898" y="57"/>
                    </a:lnTo>
                    <a:lnTo>
                      <a:pt x="958" y="40"/>
                    </a:lnTo>
                    <a:lnTo>
                      <a:pt x="1021" y="26"/>
                    </a:lnTo>
                    <a:lnTo>
                      <a:pt x="1084" y="14"/>
                    </a:lnTo>
                    <a:lnTo>
                      <a:pt x="1147" y="6"/>
                    </a:lnTo>
                    <a:lnTo>
                      <a:pt x="1211" y="2"/>
                    </a:lnTo>
                    <a:lnTo>
                      <a:pt x="1278" y="0"/>
                    </a:lnTo>
                  </a:path>
                </a:pathLst>
              </a:custGeom>
              <a:noFill/>
              <a:ln w="12700" cap="flat" cmpd="sng" algn="ctr">
                <a:solidFill>
                  <a:schemeClr val="accent4"/>
                </a:solidFill>
                <a:prstDash val="lgDash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sz="1801" noProof="0"/>
              </a:p>
            </p:txBody>
          </p:sp>
        </p:grpSp>
        <p:grpSp>
          <p:nvGrpSpPr>
            <p:cNvPr id="8" name="Grupo 13">
              <a:extLst>
                <a:ext uri="{FF2B5EF4-FFF2-40B4-BE49-F238E27FC236}">
                  <a16:creationId xmlns:a16="http://schemas.microsoft.com/office/drawing/2014/main" id="{51BD5918-9B51-448F-9715-0A7E8777BAB1}"/>
                </a:ext>
              </a:extLst>
            </p:cNvPr>
            <p:cNvGrpSpPr/>
            <p:nvPr/>
          </p:nvGrpSpPr>
          <p:grpSpPr>
            <a:xfrm rot="16200000">
              <a:off x="4231840" y="2515040"/>
              <a:ext cx="1232788" cy="2466989"/>
              <a:chOff x="292799" y="3047985"/>
              <a:chExt cx="1232788" cy="2466989"/>
            </a:xfrm>
          </p:grpSpPr>
          <p:sp>
            <p:nvSpPr>
              <p:cNvPr id="21" name="Forma libre 5">
                <a:extLst>
                  <a:ext uri="{FF2B5EF4-FFF2-40B4-BE49-F238E27FC236}">
                    <a16:creationId xmlns:a16="http://schemas.microsoft.com/office/drawing/2014/main" id="{21035402-F15D-462E-AA2F-10DE26AF25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799" y="3047985"/>
                <a:ext cx="1232788" cy="2466989"/>
              </a:xfrm>
              <a:custGeom>
                <a:avLst/>
                <a:gdLst/>
                <a:ahLst/>
                <a:cxnLst>
                  <a:cxn ang="0">
                    <a:pos x="1656" y="3490"/>
                  </a:cxn>
                  <a:cxn ang="0">
                    <a:pos x="1481" y="3471"/>
                  </a:cxn>
                  <a:cxn ang="0">
                    <a:pos x="1310" y="3437"/>
                  </a:cxn>
                  <a:cxn ang="0">
                    <a:pos x="1146" y="3387"/>
                  </a:cxn>
                  <a:cxn ang="0">
                    <a:pos x="990" y="3319"/>
                  </a:cxn>
                  <a:cxn ang="0">
                    <a:pos x="841" y="3239"/>
                  </a:cxn>
                  <a:cxn ang="0">
                    <a:pos x="703" y="3145"/>
                  </a:cxn>
                  <a:cxn ang="0">
                    <a:pos x="572" y="3037"/>
                  </a:cxn>
                  <a:cxn ang="0">
                    <a:pos x="454" y="2919"/>
                  </a:cxn>
                  <a:cxn ang="0">
                    <a:pos x="348" y="2790"/>
                  </a:cxn>
                  <a:cxn ang="0">
                    <a:pos x="254" y="2651"/>
                  </a:cxn>
                  <a:cxn ang="0">
                    <a:pos x="172" y="2502"/>
                  </a:cxn>
                  <a:cxn ang="0">
                    <a:pos x="106" y="2345"/>
                  </a:cxn>
                  <a:cxn ang="0">
                    <a:pos x="55" y="2182"/>
                  </a:cxn>
                  <a:cxn ang="0">
                    <a:pos x="20" y="2012"/>
                  </a:cxn>
                  <a:cxn ang="0">
                    <a:pos x="3" y="1836"/>
                  </a:cxn>
                  <a:cxn ang="0">
                    <a:pos x="0" y="1701"/>
                  </a:cxn>
                  <a:cxn ang="0">
                    <a:pos x="14" y="1524"/>
                  </a:cxn>
                  <a:cxn ang="0">
                    <a:pos x="45" y="1352"/>
                  </a:cxn>
                  <a:cxn ang="0">
                    <a:pos x="92" y="1187"/>
                  </a:cxn>
                  <a:cxn ang="0">
                    <a:pos x="155" y="1029"/>
                  </a:cxn>
                  <a:cxn ang="0">
                    <a:pos x="232" y="878"/>
                  </a:cxn>
                  <a:cxn ang="0">
                    <a:pos x="323" y="736"/>
                  </a:cxn>
                  <a:cxn ang="0">
                    <a:pos x="426" y="604"/>
                  </a:cxn>
                  <a:cxn ang="0">
                    <a:pos x="541" y="483"/>
                  </a:cxn>
                  <a:cxn ang="0">
                    <a:pos x="669" y="373"/>
                  </a:cxn>
                  <a:cxn ang="0">
                    <a:pos x="806" y="275"/>
                  </a:cxn>
                  <a:cxn ang="0">
                    <a:pos x="952" y="192"/>
                  </a:cxn>
                  <a:cxn ang="0">
                    <a:pos x="1106" y="121"/>
                  </a:cxn>
                  <a:cxn ang="0">
                    <a:pos x="1269" y="66"/>
                  </a:cxn>
                  <a:cxn ang="0">
                    <a:pos x="1438" y="27"/>
                  </a:cxn>
                  <a:cxn ang="0">
                    <a:pos x="1612" y="4"/>
                  </a:cxn>
                  <a:cxn ang="0">
                    <a:pos x="1746" y="933"/>
                  </a:cxn>
                  <a:cxn ang="0">
                    <a:pos x="1623" y="942"/>
                  </a:cxn>
                  <a:cxn ang="0">
                    <a:pos x="1467" y="982"/>
                  </a:cxn>
                  <a:cxn ang="0">
                    <a:pos x="1326" y="1052"/>
                  </a:cxn>
                  <a:cxn ang="0">
                    <a:pos x="1200" y="1144"/>
                  </a:cxn>
                  <a:cxn ang="0">
                    <a:pos x="1095" y="1259"/>
                  </a:cxn>
                  <a:cxn ang="0">
                    <a:pos x="1014" y="1395"/>
                  </a:cxn>
                  <a:cxn ang="0">
                    <a:pos x="960" y="1544"/>
                  </a:cxn>
                  <a:cxn ang="0">
                    <a:pos x="935" y="1704"/>
                  </a:cxn>
                  <a:cxn ang="0">
                    <a:pos x="938" y="1828"/>
                  </a:cxn>
                  <a:cxn ang="0">
                    <a:pos x="970" y="1987"/>
                  </a:cxn>
                  <a:cxn ang="0">
                    <a:pos x="1032" y="2133"/>
                  </a:cxn>
                  <a:cxn ang="0">
                    <a:pos x="1120" y="2262"/>
                  </a:cxn>
                  <a:cxn ang="0">
                    <a:pos x="1229" y="2373"/>
                  </a:cxn>
                  <a:cxn ang="0">
                    <a:pos x="1360" y="2461"/>
                  </a:cxn>
                  <a:cxn ang="0">
                    <a:pos x="1504" y="2522"/>
                  </a:cxn>
                  <a:cxn ang="0">
                    <a:pos x="1663" y="2554"/>
                  </a:cxn>
                </a:cxnLst>
                <a:rect l="0" t="0" r="r" b="b"/>
                <a:pathLst>
                  <a:path w="1746" h="3493">
                    <a:moveTo>
                      <a:pt x="1746" y="3493"/>
                    </a:moveTo>
                    <a:lnTo>
                      <a:pt x="1746" y="3493"/>
                    </a:lnTo>
                    <a:lnTo>
                      <a:pt x="1701" y="3491"/>
                    </a:lnTo>
                    <a:lnTo>
                      <a:pt x="1656" y="3490"/>
                    </a:lnTo>
                    <a:lnTo>
                      <a:pt x="1612" y="3487"/>
                    </a:lnTo>
                    <a:lnTo>
                      <a:pt x="1567" y="3484"/>
                    </a:lnTo>
                    <a:lnTo>
                      <a:pt x="1524" y="3477"/>
                    </a:lnTo>
                    <a:lnTo>
                      <a:pt x="1481" y="3471"/>
                    </a:lnTo>
                    <a:lnTo>
                      <a:pt x="1438" y="3465"/>
                    </a:lnTo>
                    <a:lnTo>
                      <a:pt x="1395" y="3456"/>
                    </a:lnTo>
                    <a:lnTo>
                      <a:pt x="1352" y="3447"/>
                    </a:lnTo>
                    <a:lnTo>
                      <a:pt x="1310" y="3437"/>
                    </a:lnTo>
                    <a:lnTo>
                      <a:pt x="1269" y="3425"/>
                    </a:lnTo>
                    <a:lnTo>
                      <a:pt x="1227" y="3413"/>
                    </a:lnTo>
                    <a:lnTo>
                      <a:pt x="1187" y="3400"/>
                    </a:lnTo>
                    <a:lnTo>
                      <a:pt x="1146" y="3387"/>
                    </a:lnTo>
                    <a:lnTo>
                      <a:pt x="1106" y="3371"/>
                    </a:lnTo>
                    <a:lnTo>
                      <a:pt x="1067" y="3354"/>
                    </a:lnTo>
                    <a:lnTo>
                      <a:pt x="1029" y="3337"/>
                    </a:lnTo>
                    <a:lnTo>
                      <a:pt x="990" y="3319"/>
                    </a:lnTo>
                    <a:lnTo>
                      <a:pt x="952" y="3301"/>
                    </a:lnTo>
                    <a:lnTo>
                      <a:pt x="915" y="3281"/>
                    </a:lnTo>
                    <a:lnTo>
                      <a:pt x="878" y="3261"/>
                    </a:lnTo>
                    <a:lnTo>
                      <a:pt x="841" y="3239"/>
                    </a:lnTo>
                    <a:lnTo>
                      <a:pt x="806" y="3217"/>
                    </a:lnTo>
                    <a:lnTo>
                      <a:pt x="771" y="3193"/>
                    </a:lnTo>
                    <a:lnTo>
                      <a:pt x="737" y="3170"/>
                    </a:lnTo>
                    <a:lnTo>
                      <a:pt x="703" y="3145"/>
                    </a:lnTo>
                    <a:lnTo>
                      <a:pt x="669" y="3119"/>
                    </a:lnTo>
                    <a:lnTo>
                      <a:pt x="637" y="3093"/>
                    </a:lnTo>
                    <a:lnTo>
                      <a:pt x="604" y="3065"/>
                    </a:lnTo>
                    <a:lnTo>
                      <a:pt x="572" y="3037"/>
                    </a:lnTo>
                    <a:lnTo>
                      <a:pt x="541" y="3010"/>
                    </a:lnTo>
                    <a:lnTo>
                      <a:pt x="512" y="2981"/>
                    </a:lnTo>
                    <a:lnTo>
                      <a:pt x="483" y="2950"/>
                    </a:lnTo>
                    <a:lnTo>
                      <a:pt x="454" y="2919"/>
                    </a:lnTo>
                    <a:lnTo>
                      <a:pt x="426" y="2888"/>
                    </a:lnTo>
                    <a:lnTo>
                      <a:pt x="400" y="2856"/>
                    </a:lnTo>
                    <a:lnTo>
                      <a:pt x="374" y="2824"/>
                    </a:lnTo>
                    <a:lnTo>
                      <a:pt x="348" y="2790"/>
                    </a:lnTo>
                    <a:lnTo>
                      <a:pt x="323" y="2756"/>
                    </a:lnTo>
                    <a:lnTo>
                      <a:pt x="298" y="2722"/>
                    </a:lnTo>
                    <a:lnTo>
                      <a:pt x="275" y="2687"/>
                    </a:lnTo>
                    <a:lnTo>
                      <a:pt x="254" y="2651"/>
                    </a:lnTo>
                    <a:lnTo>
                      <a:pt x="232" y="2614"/>
                    </a:lnTo>
                    <a:lnTo>
                      <a:pt x="211" y="2578"/>
                    </a:lnTo>
                    <a:lnTo>
                      <a:pt x="191" y="2541"/>
                    </a:lnTo>
                    <a:lnTo>
                      <a:pt x="172" y="2502"/>
                    </a:lnTo>
                    <a:lnTo>
                      <a:pt x="155" y="2464"/>
                    </a:lnTo>
                    <a:lnTo>
                      <a:pt x="137" y="2425"/>
                    </a:lnTo>
                    <a:lnTo>
                      <a:pt x="121" y="2385"/>
                    </a:lnTo>
                    <a:lnTo>
                      <a:pt x="106" y="2345"/>
                    </a:lnTo>
                    <a:lnTo>
                      <a:pt x="92" y="2305"/>
                    </a:lnTo>
                    <a:lnTo>
                      <a:pt x="78" y="2265"/>
                    </a:lnTo>
                    <a:lnTo>
                      <a:pt x="66" y="2224"/>
                    </a:lnTo>
                    <a:lnTo>
                      <a:pt x="55" y="2182"/>
                    </a:lnTo>
                    <a:lnTo>
                      <a:pt x="45" y="2139"/>
                    </a:lnTo>
                    <a:lnTo>
                      <a:pt x="35" y="2098"/>
                    </a:lnTo>
                    <a:lnTo>
                      <a:pt x="28" y="2055"/>
                    </a:lnTo>
                    <a:lnTo>
                      <a:pt x="20" y="2012"/>
                    </a:lnTo>
                    <a:lnTo>
                      <a:pt x="14" y="1968"/>
                    </a:lnTo>
                    <a:lnTo>
                      <a:pt x="9" y="1924"/>
                    </a:lnTo>
                    <a:lnTo>
                      <a:pt x="5" y="1881"/>
                    </a:lnTo>
                    <a:lnTo>
                      <a:pt x="3" y="1836"/>
                    </a:lnTo>
                    <a:lnTo>
                      <a:pt x="0" y="1792"/>
                    </a:lnTo>
                    <a:lnTo>
                      <a:pt x="0" y="1745"/>
                    </a:lnTo>
                    <a:lnTo>
                      <a:pt x="0" y="1745"/>
                    </a:lnTo>
                    <a:lnTo>
                      <a:pt x="0" y="1701"/>
                    </a:lnTo>
                    <a:lnTo>
                      <a:pt x="3" y="1656"/>
                    </a:lnTo>
                    <a:lnTo>
                      <a:pt x="5" y="1612"/>
                    </a:lnTo>
                    <a:lnTo>
                      <a:pt x="9" y="1567"/>
                    </a:lnTo>
                    <a:lnTo>
                      <a:pt x="14" y="1524"/>
                    </a:lnTo>
                    <a:lnTo>
                      <a:pt x="20" y="1481"/>
                    </a:lnTo>
                    <a:lnTo>
                      <a:pt x="28" y="1438"/>
                    </a:lnTo>
                    <a:lnTo>
                      <a:pt x="35" y="1395"/>
                    </a:lnTo>
                    <a:lnTo>
                      <a:pt x="45" y="1352"/>
                    </a:lnTo>
                    <a:lnTo>
                      <a:pt x="55" y="1310"/>
                    </a:lnTo>
                    <a:lnTo>
                      <a:pt x="66" y="1269"/>
                    </a:lnTo>
                    <a:lnTo>
                      <a:pt x="78" y="1227"/>
                    </a:lnTo>
                    <a:lnTo>
                      <a:pt x="92" y="1187"/>
                    </a:lnTo>
                    <a:lnTo>
                      <a:pt x="106" y="1146"/>
                    </a:lnTo>
                    <a:lnTo>
                      <a:pt x="121" y="1107"/>
                    </a:lnTo>
                    <a:lnTo>
                      <a:pt x="137" y="1067"/>
                    </a:lnTo>
                    <a:lnTo>
                      <a:pt x="155" y="1029"/>
                    </a:lnTo>
                    <a:lnTo>
                      <a:pt x="172" y="990"/>
                    </a:lnTo>
                    <a:lnTo>
                      <a:pt x="191" y="952"/>
                    </a:lnTo>
                    <a:lnTo>
                      <a:pt x="211" y="915"/>
                    </a:lnTo>
                    <a:lnTo>
                      <a:pt x="232" y="878"/>
                    </a:lnTo>
                    <a:lnTo>
                      <a:pt x="254" y="841"/>
                    </a:lnTo>
                    <a:lnTo>
                      <a:pt x="275" y="806"/>
                    </a:lnTo>
                    <a:lnTo>
                      <a:pt x="298" y="770"/>
                    </a:lnTo>
                    <a:lnTo>
                      <a:pt x="323" y="736"/>
                    </a:lnTo>
                    <a:lnTo>
                      <a:pt x="348" y="703"/>
                    </a:lnTo>
                    <a:lnTo>
                      <a:pt x="374" y="669"/>
                    </a:lnTo>
                    <a:lnTo>
                      <a:pt x="400" y="636"/>
                    </a:lnTo>
                    <a:lnTo>
                      <a:pt x="426" y="604"/>
                    </a:lnTo>
                    <a:lnTo>
                      <a:pt x="454" y="572"/>
                    </a:lnTo>
                    <a:lnTo>
                      <a:pt x="483" y="543"/>
                    </a:lnTo>
                    <a:lnTo>
                      <a:pt x="512" y="512"/>
                    </a:lnTo>
                    <a:lnTo>
                      <a:pt x="541" y="483"/>
                    </a:lnTo>
                    <a:lnTo>
                      <a:pt x="572" y="453"/>
                    </a:lnTo>
                    <a:lnTo>
                      <a:pt x="604" y="426"/>
                    </a:lnTo>
                    <a:lnTo>
                      <a:pt x="637" y="399"/>
                    </a:lnTo>
                    <a:lnTo>
                      <a:pt x="669" y="373"/>
                    </a:lnTo>
                    <a:lnTo>
                      <a:pt x="703" y="347"/>
                    </a:lnTo>
                    <a:lnTo>
                      <a:pt x="737" y="323"/>
                    </a:lnTo>
                    <a:lnTo>
                      <a:pt x="771" y="298"/>
                    </a:lnTo>
                    <a:lnTo>
                      <a:pt x="806" y="275"/>
                    </a:lnTo>
                    <a:lnTo>
                      <a:pt x="841" y="253"/>
                    </a:lnTo>
                    <a:lnTo>
                      <a:pt x="878" y="232"/>
                    </a:lnTo>
                    <a:lnTo>
                      <a:pt x="915" y="210"/>
                    </a:lnTo>
                    <a:lnTo>
                      <a:pt x="952" y="192"/>
                    </a:lnTo>
                    <a:lnTo>
                      <a:pt x="990" y="172"/>
                    </a:lnTo>
                    <a:lnTo>
                      <a:pt x="1029" y="155"/>
                    </a:lnTo>
                    <a:lnTo>
                      <a:pt x="1067" y="136"/>
                    </a:lnTo>
                    <a:lnTo>
                      <a:pt x="1106" y="121"/>
                    </a:lnTo>
                    <a:lnTo>
                      <a:pt x="1146" y="106"/>
                    </a:lnTo>
                    <a:lnTo>
                      <a:pt x="1187" y="92"/>
                    </a:lnTo>
                    <a:lnTo>
                      <a:pt x="1227" y="78"/>
                    </a:lnTo>
                    <a:lnTo>
                      <a:pt x="1269" y="66"/>
                    </a:lnTo>
                    <a:lnTo>
                      <a:pt x="1310" y="55"/>
                    </a:lnTo>
                    <a:lnTo>
                      <a:pt x="1352" y="44"/>
                    </a:lnTo>
                    <a:lnTo>
                      <a:pt x="1395" y="35"/>
                    </a:lnTo>
                    <a:lnTo>
                      <a:pt x="1438" y="27"/>
                    </a:lnTo>
                    <a:lnTo>
                      <a:pt x="1481" y="20"/>
                    </a:lnTo>
                    <a:lnTo>
                      <a:pt x="1524" y="13"/>
                    </a:lnTo>
                    <a:lnTo>
                      <a:pt x="1567" y="9"/>
                    </a:lnTo>
                    <a:lnTo>
                      <a:pt x="1612" y="4"/>
                    </a:lnTo>
                    <a:lnTo>
                      <a:pt x="1656" y="3"/>
                    </a:lnTo>
                    <a:lnTo>
                      <a:pt x="1701" y="1"/>
                    </a:lnTo>
                    <a:lnTo>
                      <a:pt x="1746" y="0"/>
                    </a:lnTo>
                    <a:lnTo>
                      <a:pt x="1746" y="933"/>
                    </a:lnTo>
                    <a:lnTo>
                      <a:pt x="1746" y="933"/>
                    </a:lnTo>
                    <a:lnTo>
                      <a:pt x="1704" y="935"/>
                    </a:lnTo>
                    <a:lnTo>
                      <a:pt x="1663" y="938"/>
                    </a:lnTo>
                    <a:lnTo>
                      <a:pt x="1623" y="942"/>
                    </a:lnTo>
                    <a:lnTo>
                      <a:pt x="1583" y="950"/>
                    </a:lnTo>
                    <a:lnTo>
                      <a:pt x="1543" y="959"/>
                    </a:lnTo>
                    <a:lnTo>
                      <a:pt x="1504" y="970"/>
                    </a:lnTo>
                    <a:lnTo>
                      <a:pt x="1467" y="982"/>
                    </a:lnTo>
                    <a:lnTo>
                      <a:pt x="1430" y="998"/>
                    </a:lnTo>
                    <a:lnTo>
                      <a:pt x="1393" y="1013"/>
                    </a:lnTo>
                    <a:lnTo>
                      <a:pt x="1360" y="1032"/>
                    </a:lnTo>
                    <a:lnTo>
                      <a:pt x="1326" y="1052"/>
                    </a:lnTo>
                    <a:lnTo>
                      <a:pt x="1292" y="1072"/>
                    </a:lnTo>
                    <a:lnTo>
                      <a:pt x="1260" y="1095"/>
                    </a:lnTo>
                    <a:lnTo>
                      <a:pt x="1229" y="1119"/>
                    </a:lnTo>
                    <a:lnTo>
                      <a:pt x="1200" y="1144"/>
                    </a:lnTo>
                    <a:lnTo>
                      <a:pt x="1172" y="1172"/>
                    </a:lnTo>
                    <a:lnTo>
                      <a:pt x="1144" y="1199"/>
                    </a:lnTo>
                    <a:lnTo>
                      <a:pt x="1120" y="1230"/>
                    </a:lnTo>
                    <a:lnTo>
                      <a:pt x="1095" y="1259"/>
                    </a:lnTo>
                    <a:lnTo>
                      <a:pt x="1072" y="1292"/>
                    </a:lnTo>
                    <a:lnTo>
                      <a:pt x="1052" y="1325"/>
                    </a:lnTo>
                    <a:lnTo>
                      <a:pt x="1032" y="1359"/>
                    </a:lnTo>
                    <a:lnTo>
                      <a:pt x="1014" y="1395"/>
                    </a:lnTo>
                    <a:lnTo>
                      <a:pt x="998" y="1430"/>
                    </a:lnTo>
                    <a:lnTo>
                      <a:pt x="983" y="1467"/>
                    </a:lnTo>
                    <a:lnTo>
                      <a:pt x="970" y="1504"/>
                    </a:lnTo>
                    <a:lnTo>
                      <a:pt x="960" y="1544"/>
                    </a:lnTo>
                    <a:lnTo>
                      <a:pt x="950" y="1582"/>
                    </a:lnTo>
                    <a:lnTo>
                      <a:pt x="943" y="1622"/>
                    </a:lnTo>
                    <a:lnTo>
                      <a:pt x="938" y="1662"/>
                    </a:lnTo>
                    <a:lnTo>
                      <a:pt x="935" y="1704"/>
                    </a:lnTo>
                    <a:lnTo>
                      <a:pt x="934" y="1745"/>
                    </a:lnTo>
                    <a:lnTo>
                      <a:pt x="934" y="1745"/>
                    </a:lnTo>
                    <a:lnTo>
                      <a:pt x="935" y="1788"/>
                    </a:lnTo>
                    <a:lnTo>
                      <a:pt x="938" y="1828"/>
                    </a:lnTo>
                    <a:lnTo>
                      <a:pt x="943" y="1870"/>
                    </a:lnTo>
                    <a:lnTo>
                      <a:pt x="950" y="1910"/>
                    </a:lnTo>
                    <a:lnTo>
                      <a:pt x="960" y="1948"/>
                    </a:lnTo>
                    <a:lnTo>
                      <a:pt x="970" y="1987"/>
                    </a:lnTo>
                    <a:lnTo>
                      <a:pt x="983" y="2025"/>
                    </a:lnTo>
                    <a:lnTo>
                      <a:pt x="998" y="2062"/>
                    </a:lnTo>
                    <a:lnTo>
                      <a:pt x="1014" y="2098"/>
                    </a:lnTo>
                    <a:lnTo>
                      <a:pt x="1032" y="2133"/>
                    </a:lnTo>
                    <a:lnTo>
                      <a:pt x="1052" y="2167"/>
                    </a:lnTo>
                    <a:lnTo>
                      <a:pt x="1072" y="2201"/>
                    </a:lnTo>
                    <a:lnTo>
                      <a:pt x="1095" y="2231"/>
                    </a:lnTo>
                    <a:lnTo>
                      <a:pt x="1120" y="2262"/>
                    </a:lnTo>
                    <a:lnTo>
                      <a:pt x="1144" y="2291"/>
                    </a:lnTo>
                    <a:lnTo>
                      <a:pt x="1172" y="2321"/>
                    </a:lnTo>
                    <a:lnTo>
                      <a:pt x="1200" y="2347"/>
                    </a:lnTo>
                    <a:lnTo>
                      <a:pt x="1229" y="2373"/>
                    </a:lnTo>
                    <a:lnTo>
                      <a:pt x="1260" y="2398"/>
                    </a:lnTo>
                    <a:lnTo>
                      <a:pt x="1292" y="2419"/>
                    </a:lnTo>
                    <a:lnTo>
                      <a:pt x="1326" y="2441"/>
                    </a:lnTo>
                    <a:lnTo>
                      <a:pt x="1360" y="2461"/>
                    </a:lnTo>
                    <a:lnTo>
                      <a:pt x="1393" y="2478"/>
                    </a:lnTo>
                    <a:lnTo>
                      <a:pt x="1430" y="2494"/>
                    </a:lnTo>
                    <a:lnTo>
                      <a:pt x="1467" y="2510"/>
                    </a:lnTo>
                    <a:lnTo>
                      <a:pt x="1504" y="2522"/>
                    </a:lnTo>
                    <a:lnTo>
                      <a:pt x="1543" y="2533"/>
                    </a:lnTo>
                    <a:lnTo>
                      <a:pt x="1583" y="2542"/>
                    </a:lnTo>
                    <a:lnTo>
                      <a:pt x="1623" y="2550"/>
                    </a:lnTo>
                    <a:lnTo>
                      <a:pt x="1663" y="2554"/>
                    </a:lnTo>
                    <a:lnTo>
                      <a:pt x="1704" y="2558"/>
                    </a:lnTo>
                    <a:lnTo>
                      <a:pt x="1746" y="2559"/>
                    </a:lnTo>
                    <a:lnTo>
                      <a:pt x="1746" y="3493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sz="1801" noProof="0"/>
              </a:p>
            </p:txBody>
          </p:sp>
          <p:sp>
            <p:nvSpPr>
              <p:cNvPr id="22" name="Forma libre 27">
                <a:extLst>
                  <a:ext uri="{FF2B5EF4-FFF2-40B4-BE49-F238E27FC236}">
                    <a16:creationId xmlns:a16="http://schemas.microsoft.com/office/drawing/2014/main" id="{62AE57B7-4AF7-4F93-980A-79A30DE612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237" y="3378423"/>
                <a:ext cx="902350" cy="1806113"/>
              </a:xfrm>
              <a:custGeom>
                <a:avLst/>
                <a:gdLst/>
                <a:ahLst/>
                <a:cxnLst>
                  <a:cxn ang="0">
                    <a:pos x="1278" y="2558"/>
                  </a:cxn>
                  <a:cxn ang="0">
                    <a:pos x="1147" y="2552"/>
                  </a:cxn>
                  <a:cxn ang="0">
                    <a:pos x="1021" y="2532"/>
                  </a:cxn>
                  <a:cxn ang="0">
                    <a:pos x="898" y="2501"/>
                  </a:cxn>
                  <a:cxn ang="0">
                    <a:pos x="781" y="2458"/>
                  </a:cxn>
                  <a:cxn ang="0">
                    <a:pos x="669" y="2404"/>
                  </a:cxn>
                  <a:cxn ang="0">
                    <a:pos x="562" y="2340"/>
                  </a:cxn>
                  <a:cxn ang="0">
                    <a:pos x="464" y="2266"/>
                  </a:cxn>
                  <a:cxn ang="0">
                    <a:pos x="373" y="2184"/>
                  </a:cxn>
                  <a:cxn ang="0">
                    <a:pos x="290" y="2092"/>
                  </a:cxn>
                  <a:cxn ang="0">
                    <a:pos x="218" y="1994"/>
                  </a:cxn>
                  <a:cxn ang="0">
                    <a:pos x="153" y="1889"/>
                  </a:cxn>
                  <a:cxn ang="0">
                    <a:pos x="99" y="1777"/>
                  </a:cxn>
                  <a:cxn ang="0">
                    <a:pos x="56" y="1660"/>
                  </a:cxn>
                  <a:cxn ang="0">
                    <a:pos x="24" y="1537"/>
                  </a:cxn>
                  <a:cxn ang="0">
                    <a:pos x="6" y="1409"/>
                  </a:cxn>
                  <a:cxn ang="0">
                    <a:pos x="0" y="1278"/>
                  </a:cxn>
                  <a:cxn ang="0">
                    <a:pos x="1" y="1214"/>
                  </a:cxn>
                  <a:cxn ang="0">
                    <a:pos x="13" y="1085"/>
                  </a:cxn>
                  <a:cxn ang="0">
                    <a:pos x="40" y="958"/>
                  </a:cxn>
                  <a:cxn ang="0">
                    <a:pos x="76" y="838"/>
                  </a:cxn>
                  <a:cxn ang="0">
                    <a:pos x="126" y="725"/>
                  </a:cxn>
                  <a:cxn ang="0">
                    <a:pos x="184" y="615"/>
                  </a:cxn>
                  <a:cxn ang="0">
                    <a:pos x="253" y="514"/>
                  </a:cxn>
                  <a:cxn ang="0">
                    <a:pos x="332" y="419"/>
                  </a:cxn>
                  <a:cxn ang="0">
                    <a:pos x="418" y="332"/>
                  </a:cxn>
                  <a:cxn ang="0">
                    <a:pos x="513" y="254"/>
                  </a:cxn>
                  <a:cxn ang="0">
                    <a:pos x="615" y="185"/>
                  </a:cxn>
                  <a:cxn ang="0">
                    <a:pos x="724" y="126"/>
                  </a:cxn>
                  <a:cxn ang="0">
                    <a:pos x="838" y="77"/>
                  </a:cxn>
                  <a:cxn ang="0">
                    <a:pos x="958" y="40"/>
                  </a:cxn>
                  <a:cxn ang="0">
                    <a:pos x="1084" y="14"/>
                  </a:cxn>
                  <a:cxn ang="0">
                    <a:pos x="1211" y="2"/>
                  </a:cxn>
                </a:cxnLst>
                <a:rect l="0" t="0" r="r" b="b"/>
                <a:pathLst>
                  <a:path w="1278" h="2558">
                    <a:moveTo>
                      <a:pt x="1278" y="2558"/>
                    </a:moveTo>
                    <a:lnTo>
                      <a:pt x="1278" y="2558"/>
                    </a:lnTo>
                    <a:lnTo>
                      <a:pt x="1211" y="2557"/>
                    </a:lnTo>
                    <a:lnTo>
                      <a:pt x="1147" y="2552"/>
                    </a:lnTo>
                    <a:lnTo>
                      <a:pt x="1084" y="2544"/>
                    </a:lnTo>
                    <a:lnTo>
                      <a:pt x="1021" y="2532"/>
                    </a:lnTo>
                    <a:lnTo>
                      <a:pt x="958" y="2518"/>
                    </a:lnTo>
                    <a:lnTo>
                      <a:pt x="898" y="2501"/>
                    </a:lnTo>
                    <a:lnTo>
                      <a:pt x="838" y="2481"/>
                    </a:lnTo>
                    <a:lnTo>
                      <a:pt x="781" y="2458"/>
                    </a:lnTo>
                    <a:lnTo>
                      <a:pt x="724" y="2432"/>
                    </a:lnTo>
                    <a:lnTo>
                      <a:pt x="669" y="2404"/>
                    </a:lnTo>
                    <a:lnTo>
                      <a:pt x="615" y="2374"/>
                    </a:lnTo>
                    <a:lnTo>
                      <a:pt x="562" y="2340"/>
                    </a:lnTo>
                    <a:lnTo>
                      <a:pt x="513" y="2304"/>
                    </a:lnTo>
                    <a:lnTo>
                      <a:pt x="464" y="2266"/>
                    </a:lnTo>
                    <a:lnTo>
                      <a:pt x="418" y="2226"/>
                    </a:lnTo>
                    <a:lnTo>
                      <a:pt x="373" y="2184"/>
                    </a:lnTo>
                    <a:lnTo>
                      <a:pt x="332" y="2140"/>
                    </a:lnTo>
                    <a:lnTo>
                      <a:pt x="290" y="2092"/>
                    </a:lnTo>
                    <a:lnTo>
                      <a:pt x="253" y="2044"/>
                    </a:lnTo>
                    <a:lnTo>
                      <a:pt x="218" y="1994"/>
                    </a:lnTo>
                    <a:lnTo>
                      <a:pt x="184" y="1943"/>
                    </a:lnTo>
                    <a:lnTo>
                      <a:pt x="153" y="1889"/>
                    </a:lnTo>
                    <a:lnTo>
                      <a:pt x="126" y="1834"/>
                    </a:lnTo>
                    <a:lnTo>
                      <a:pt x="99" y="1777"/>
                    </a:lnTo>
                    <a:lnTo>
                      <a:pt x="76" y="1718"/>
                    </a:lnTo>
                    <a:lnTo>
                      <a:pt x="56" y="1660"/>
                    </a:lnTo>
                    <a:lnTo>
                      <a:pt x="40" y="1598"/>
                    </a:lnTo>
                    <a:lnTo>
                      <a:pt x="24" y="1537"/>
                    </a:lnTo>
                    <a:lnTo>
                      <a:pt x="13" y="1474"/>
                    </a:lnTo>
                    <a:lnTo>
                      <a:pt x="6" y="1409"/>
                    </a:lnTo>
                    <a:lnTo>
                      <a:pt x="1" y="1345"/>
                    </a:lnTo>
                    <a:lnTo>
                      <a:pt x="0" y="1278"/>
                    </a:lnTo>
                    <a:lnTo>
                      <a:pt x="0" y="1278"/>
                    </a:lnTo>
                    <a:lnTo>
                      <a:pt x="1" y="1214"/>
                    </a:lnTo>
                    <a:lnTo>
                      <a:pt x="6" y="1148"/>
                    </a:lnTo>
                    <a:lnTo>
                      <a:pt x="13" y="1085"/>
                    </a:lnTo>
                    <a:lnTo>
                      <a:pt x="24" y="1022"/>
                    </a:lnTo>
                    <a:lnTo>
                      <a:pt x="40" y="958"/>
                    </a:lnTo>
                    <a:lnTo>
                      <a:pt x="56" y="898"/>
                    </a:lnTo>
                    <a:lnTo>
                      <a:pt x="76" y="838"/>
                    </a:lnTo>
                    <a:lnTo>
                      <a:pt x="99" y="782"/>
                    </a:lnTo>
                    <a:lnTo>
                      <a:pt x="126" y="725"/>
                    </a:lnTo>
                    <a:lnTo>
                      <a:pt x="153" y="669"/>
                    </a:lnTo>
                    <a:lnTo>
                      <a:pt x="184" y="615"/>
                    </a:lnTo>
                    <a:lnTo>
                      <a:pt x="218" y="563"/>
                    </a:lnTo>
                    <a:lnTo>
                      <a:pt x="253" y="514"/>
                    </a:lnTo>
                    <a:lnTo>
                      <a:pt x="290" y="465"/>
                    </a:lnTo>
                    <a:lnTo>
                      <a:pt x="332" y="419"/>
                    </a:lnTo>
                    <a:lnTo>
                      <a:pt x="373" y="374"/>
                    </a:lnTo>
                    <a:lnTo>
                      <a:pt x="418" y="332"/>
                    </a:lnTo>
                    <a:lnTo>
                      <a:pt x="464" y="292"/>
                    </a:lnTo>
                    <a:lnTo>
                      <a:pt x="513" y="254"/>
                    </a:lnTo>
                    <a:lnTo>
                      <a:pt x="562" y="219"/>
                    </a:lnTo>
                    <a:lnTo>
                      <a:pt x="615" y="185"/>
                    </a:lnTo>
                    <a:lnTo>
                      <a:pt x="669" y="154"/>
                    </a:lnTo>
                    <a:lnTo>
                      <a:pt x="724" y="126"/>
                    </a:lnTo>
                    <a:lnTo>
                      <a:pt x="781" y="100"/>
                    </a:lnTo>
                    <a:lnTo>
                      <a:pt x="838" y="77"/>
                    </a:lnTo>
                    <a:lnTo>
                      <a:pt x="898" y="57"/>
                    </a:lnTo>
                    <a:lnTo>
                      <a:pt x="958" y="40"/>
                    </a:lnTo>
                    <a:lnTo>
                      <a:pt x="1021" y="26"/>
                    </a:lnTo>
                    <a:lnTo>
                      <a:pt x="1084" y="14"/>
                    </a:lnTo>
                    <a:lnTo>
                      <a:pt x="1147" y="6"/>
                    </a:lnTo>
                    <a:lnTo>
                      <a:pt x="1211" y="2"/>
                    </a:lnTo>
                    <a:lnTo>
                      <a:pt x="1278" y="0"/>
                    </a:lnTo>
                  </a:path>
                </a:pathLst>
              </a:custGeom>
              <a:noFill/>
              <a:ln w="12700" cap="flat" cmpd="sng" algn="ctr">
                <a:solidFill>
                  <a:schemeClr val="accent4"/>
                </a:solidFill>
                <a:prstDash val="lgDash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sz="1801" noProof="0"/>
              </a:p>
            </p:txBody>
          </p:sp>
        </p:grpSp>
        <p:grpSp>
          <p:nvGrpSpPr>
            <p:cNvPr id="9" name="Grupo 16">
              <a:extLst>
                <a:ext uri="{FF2B5EF4-FFF2-40B4-BE49-F238E27FC236}">
                  <a16:creationId xmlns:a16="http://schemas.microsoft.com/office/drawing/2014/main" id="{6F3EF161-B073-4FD9-A023-8623005CE0EC}"/>
                </a:ext>
              </a:extLst>
            </p:cNvPr>
            <p:cNvGrpSpPr/>
            <p:nvPr/>
          </p:nvGrpSpPr>
          <p:grpSpPr>
            <a:xfrm rot="5400000">
              <a:off x="6038401" y="1291076"/>
              <a:ext cx="1232788" cy="2466989"/>
              <a:chOff x="292799" y="3047985"/>
              <a:chExt cx="1232788" cy="2466989"/>
            </a:xfrm>
          </p:grpSpPr>
          <p:sp>
            <p:nvSpPr>
              <p:cNvPr id="19" name="Forma libre 5">
                <a:extLst>
                  <a:ext uri="{FF2B5EF4-FFF2-40B4-BE49-F238E27FC236}">
                    <a16:creationId xmlns:a16="http://schemas.microsoft.com/office/drawing/2014/main" id="{8DE69C74-7D9F-4747-B31C-98C2C61912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799" y="3047985"/>
                <a:ext cx="1232788" cy="2466989"/>
              </a:xfrm>
              <a:custGeom>
                <a:avLst/>
                <a:gdLst/>
                <a:ahLst/>
                <a:cxnLst>
                  <a:cxn ang="0">
                    <a:pos x="1656" y="3490"/>
                  </a:cxn>
                  <a:cxn ang="0">
                    <a:pos x="1481" y="3471"/>
                  </a:cxn>
                  <a:cxn ang="0">
                    <a:pos x="1310" y="3437"/>
                  </a:cxn>
                  <a:cxn ang="0">
                    <a:pos x="1146" y="3387"/>
                  </a:cxn>
                  <a:cxn ang="0">
                    <a:pos x="990" y="3319"/>
                  </a:cxn>
                  <a:cxn ang="0">
                    <a:pos x="841" y="3239"/>
                  </a:cxn>
                  <a:cxn ang="0">
                    <a:pos x="703" y="3145"/>
                  </a:cxn>
                  <a:cxn ang="0">
                    <a:pos x="572" y="3037"/>
                  </a:cxn>
                  <a:cxn ang="0">
                    <a:pos x="454" y="2919"/>
                  </a:cxn>
                  <a:cxn ang="0">
                    <a:pos x="348" y="2790"/>
                  </a:cxn>
                  <a:cxn ang="0">
                    <a:pos x="254" y="2651"/>
                  </a:cxn>
                  <a:cxn ang="0">
                    <a:pos x="172" y="2502"/>
                  </a:cxn>
                  <a:cxn ang="0">
                    <a:pos x="106" y="2345"/>
                  </a:cxn>
                  <a:cxn ang="0">
                    <a:pos x="55" y="2182"/>
                  </a:cxn>
                  <a:cxn ang="0">
                    <a:pos x="20" y="2012"/>
                  </a:cxn>
                  <a:cxn ang="0">
                    <a:pos x="3" y="1836"/>
                  </a:cxn>
                  <a:cxn ang="0">
                    <a:pos x="0" y="1701"/>
                  </a:cxn>
                  <a:cxn ang="0">
                    <a:pos x="14" y="1524"/>
                  </a:cxn>
                  <a:cxn ang="0">
                    <a:pos x="45" y="1352"/>
                  </a:cxn>
                  <a:cxn ang="0">
                    <a:pos x="92" y="1187"/>
                  </a:cxn>
                  <a:cxn ang="0">
                    <a:pos x="155" y="1029"/>
                  </a:cxn>
                  <a:cxn ang="0">
                    <a:pos x="232" y="878"/>
                  </a:cxn>
                  <a:cxn ang="0">
                    <a:pos x="323" y="736"/>
                  </a:cxn>
                  <a:cxn ang="0">
                    <a:pos x="426" y="604"/>
                  </a:cxn>
                  <a:cxn ang="0">
                    <a:pos x="541" y="483"/>
                  </a:cxn>
                  <a:cxn ang="0">
                    <a:pos x="669" y="373"/>
                  </a:cxn>
                  <a:cxn ang="0">
                    <a:pos x="806" y="275"/>
                  </a:cxn>
                  <a:cxn ang="0">
                    <a:pos x="952" y="192"/>
                  </a:cxn>
                  <a:cxn ang="0">
                    <a:pos x="1106" y="121"/>
                  </a:cxn>
                  <a:cxn ang="0">
                    <a:pos x="1269" y="66"/>
                  </a:cxn>
                  <a:cxn ang="0">
                    <a:pos x="1438" y="27"/>
                  </a:cxn>
                  <a:cxn ang="0">
                    <a:pos x="1612" y="4"/>
                  </a:cxn>
                  <a:cxn ang="0">
                    <a:pos x="1746" y="933"/>
                  </a:cxn>
                  <a:cxn ang="0">
                    <a:pos x="1623" y="942"/>
                  </a:cxn>
                  <a:cxn ang="0">
                    <a:pos x="1467" y="982"/>
                  </a:cxn>
                  <a:cxn ang="0">
                    <a:pos x="1326" y="1052"/>
                  </a:cxn>
                  <a:cxn ang="0">
                    <a:pos x="1200" y="1144"/>
                  </a:cxn>
                  <a:cxn ang="0">
                    <a:pos x="1095" y="1259"/>
                  </a:cxn>
                  <a:cxn ang="0">
                    <a:pos x="1014" y="1395"/>
                  </a:cxn>
                  <a:cxn ang="0">
                    <a:pos x="960" y="1544"/>
                  </a:cxn>
                  <a:cxn ang="0">
                    <a:pos x="935" y="1704"/>
                  </a:cxn>
                  <a:cxn ang="0">
                    <a:pos x="938" y="1828"/>
                  </a:cxn>
                  <a:cxn ang="0">
                    <a:pos x="970" y="1987"/>
                  </a:cxn>
                  <a:cxn ang="0">
                    <a:pos x="1032" y="2133"/>
                  </a:cxn>
                  <a:cxn ang="0">
                    <a:pos x="1120" y="2262"/>
                  </a:cxn>
                  <a:cxn ang="0">
                    <a:pos x="1229" y="2373"/>
                  </a:cxn>
                  <a:cxn ang="0">
                    <a:pos x="1360" y="2461"/>
                  </a:cxn>
                  <a:cxn ang="0">
                    <a:pos x="1504" y="2522"/>
                  </a:cxn>
                  <a:cxn ang="0">
                    <a:pos x="1663" y="2554"/>
                  </a:cxn>
                </a:cxnLst>
                <a:rect l="0" t="0" r="r" b="b"/>
                <a:pathLst>
                  <a:path w="1746" h="3493">
                    <a:moveTo>
                      <a:pt x="1746" y="3493"/>
                    </a:moveTo>
                    <a:lnTo>
                      <a:pt x="1746" y="3493"/>
                    </a:lnTo>
                    <a:lnTo>
                      <a:pt x="1701" y="3491"/>
                    </a:lnTo>
                    <a:lnTo>
                      <a:pt x="1656" y="3490"/>
                    </a:lnTo>
                    <a:lnTo>
                      <a:pt x="1612" y="3487"/>
                    </a:lnTo>
                    <a:lnTo>
                      <a:pt x="1567" y="3484"/>
                    </a:lnTo>
                    <a:lnTo>
                      <a:pt x="1524" y="3477"/>
                    </a:lnTo>
                    <a:lnTo>
                      <a:pt x="1481" y="3471"/>
                    </a:lnTo>
                    <a:lnTo>
                      <a:pt x="1438" y="3465"/>
                    </a:lnTo>
                    <a:lnTo>
                      <a:pt x="1395" y="3456"/>
                    </a:lnTo>
                    <a:lnTo>
                      <a:pt x="1352" y="3447"/>
                    </a:lnTo>
                    <a:lnTo>
                      <a:pt x="1310" y="3437"/>
                    </a:lnTo>
                    <a:lnTo>
                      <a:pt x="1269" y="3425"/>
                    </a:lnTo>
                    <a:lnTo>
                      <a:pt x="1227" y="3413"/>
                    </a:lnTo>
                    <a:lnTo>
                      <a:pt x="1187" y="3400"/>
                    </a:lnTo>
                    <a:lnTo>
                      <a:pt x="1146" y="3387"/>
                    </a:lnTo>
                    <a:lnTo>
                      <a:pt x="1106" y="3371"/>
                    </a:lnTo>
                    <a:lnTo>
                      <a:pt x="1067" y="3354"/>
                    </a:lnTo>
                    <a:lnTo>
                      <a:pt x="1029" y="3337"/>
                    </a:lnTo>
                    <a:lnTo>
                      <a:pt x="990" y="3319"/>
                    </a:lnTo>
                    <a:lnTo>
                      <a:pt x="952" y="3301"/>
                    </a:lnTo>
                    <a:lnTo>
                      <a:pt x="915" y="3281"/>
                    </a:lnTo>
                    <a:lnTo>
                      <a:pt x="878" y="3261"/>
                    </a:lnTo>
                    <a:lnTo>
                      <a:pt x="841" y="3239"/>
                    </a:lnTo>
                    <a:lnTo>
                      <a:pt x="806" y="3217"/>
                    </a:lnTo>
                    <a:lnTo>
                      <a:pt x="771" y="3193"/>
                    </a:lnTo>
                    <a:lnTo>
                      <a:pt x="737" y="3170"/>
                    </a:lnTo>
                    <a:lnTo>
                      <a:pt x="703" y="3145"/>
                    </a:lnTo>
                    <a:lnTo>
                      <a:pt x="669" y="3119"/>
                    </a:lnTo>
                    <a:lnTo>
                      <a:pt x="637" y="3093"/>
                    </a:lnTo>
                    <a:lnTo>
                      <a:pt x="604" y="3065"/>
                    </a:lnTo>
                    <a:lnTo>
                      <a:pt x="572" y="3037"/>
                    </a:lnTo>
                    <a:lnTo>
                      <a:pt x="541" y="3010"/>
                    </a:lnTo>
                    <a:lnTo>
                      <a:pt x="512" y="2981"/>
                    </a:lnTo>
                    <a:lnTo>
                      <a:pt x="483" y="2950"/>
                    </a:lnTo>
                    <a:lnTo>
                      <a:pt x="454" y="2919"/>
                    </a:lnTo>
                    <a:lnTo>
                      <a:pt x="426" y="2888"/>
                    </a:lnTo>
                    <a:lnTo>
                      <a:pt x="400" y="2856"/>
                    </a:lnTo>
                    <a:lnTo>
                      <a:pt x="374" y="2824"/>
                    </a:lnTo>
                    <a:lnTo>
                      <a:pt x="348" y="2790"/>
                    </a:lnTo>
                    <a:lnTo>
                      <a:pt x="323" y="2756"/>
                    </a:lnTo>
                    <a:lnTo>
                      <a:pt x="298" y="2722"/>
                    </a:lnTo>
                    <a:lnTo>
                      <a:pt x="275" y="2687"/>
                    </a:lnTo>
                    <a:lnTo>
                      <a:pt x="254" y="2651"/>
                    </a:lnTo>
                    <a:lnTo>
                      <a:pt x="232" y="2614"/>
                    </a:lnTo>
                    <a:lnTo>
                      <a:pt x="211" y="2578"/>
                    </a:lnTo>
                    <a:lnTo>
                      <a:pt x="191" y="2541"/>
                    </a:lnTo>
                    <a:lnTo>
                      <a:pt x="172" y="2502"/>
                    </a:lnTo>
                    <a:lnTo>
                      <a:pt x="155" y="2464"/>
                    </a:lnTo>
                    <a:lnTo>
                      <a:pt x="137" y="2425"/>
                    </a:lnTo>
                    <a:lnTo>
                      <a:pt x="121" y="2385"/>
                    </a:lnTo>
                    <a:lnTo>
                      <a:pt x="106" y="2345"/>
                    </a:lnTo>
                    <a:lnTo>
                      <a:pt x="92" y="2305"/>
                    </a:lnTo>
                    <a:lnTo>
                      <a:pt x="78" y="2265"/>
                    </a:lnTo>
                    <a:lnTo>
                      <a:pt x="66" y="2224"/>
                    </a:lnTo>
                    <a:lnTo>
                      <a:pt x="55" y="2182"/>
                    </a:lnTo>
                    <a:lnTo>
                      <a:pt x="45" y="2139"/>
                    </a:lnTo>
                    <a:lnTo>
                      <a:pt x="35" y="2098"/>
                    </a:lnTo>
                    <a:lnTo>
                      <a:pt x="28" y="2055"/>
                    </a:lnTo>
                    <a:lnTo>
                      <a:pt x="20" y="2012"/>
                    </a:lnTo>
                    <a:lnTo>
                      <a:pt x="14" y="1968"/>
                    </a:lnTo>
                    <a:lnTo>
                      <a:pt x="9" y="1924"/>
                    </a:lnTo>
                    <a:lnTo>
                      <a:pt x="5" y="1881"/>
                    </a:lnTo>
                    <a:lnTo>
                      <a:pt x="3" y="1836"/>
                    </a:lnTo>
                    <a:lnTo>
                      <a:pt x="0" y="1792"/>
                    </a:lnTo>
                    <a:lnTo>
                      <a:pt x="0" y="1745"/>
                    </a:lnTo>
                    <a:lnTo>
                      <a:pt x="0" y="1745"/>
                    </a:lnTo>
                    <a:lnTo>
                      <a:pt x="0" y="1701"/>
                    </a:lnTo>
                    <a:lnTo>
                      <a:pt x="3" y="1656"/>
                    </a:lnTo>
                    <a:lnTo>
                      <a:pt x="5" y="1612"/>
                    </a:lnTo>
                    <a:lnTo>
                      <a:pt x="9" y="1567"/>
                    </a:lnTo>
                    <a:lnTo>
                      <a:pt x="14" y="1524"/>
                    </a:lnTo>
                    <a:lnTo>
                      <a:pt x="20" y="1481"/>
                    </a:lnTo>
                    <a:lnTo>
                      <a:pt x="28" y="1438"/>
                    </a:lnTo>
                    <a:lnTo>
                      <a:pt x="35" y="1395"/>
                    </a:lnTo>
                    <a:lnTo>
                      <a:pt x="45" y="1352"/>
                    </a:lnTo>
                    <a:lnTo>
                      <a:pt x="55" y="1310"/>
                    </a:lnTo>
                    <a:lnTo>
                      <a:pt x="66" y="1269"/>
                    </a:lnTo>
                    <a:lnTo>
                      <a:pt x="78" y="1227"/>
                    </a:lnTo>
                    <a:lnTo>
                      <a:pt x="92" y="1187"/>
                    </a:lnTo>
                    <a:lnTo>
                      <a:pt x="106" y="1146"/>
                    </a:lnTo>
                    <a:lnTo>
                      <a:pt x="121" y="1107"/>
                    </a:lnTo>
                    <a:lnTo>
                      <a:pt x="137" y="1067"/>
                    </a:lnTo>
                    <a:lnTo>
                      <a:pt x="155" y="1029"/>
                    </a:lnTo>
                    <a:lnTo>
                      <a:pt x="172" y="990"/>
                    </a:lnTo>
                    <a:lnTo>
                      <a:pt x="191" y="952"/>
                    </a:lnTo>
                    <a:lnTo>
                      <a:pt x="211" y="915"/>
                    </a:lnTo>
                    <a:lnTo>
                      <a:pt x="232" y="878"/>
                    </a:lnTo>
                    <a:lnTo>
                      <a:pt x="254" y="841"/>
                    </a:lnTo>
                    <a:lnTo>
                      <a:pt x="275" y="806"/>
                    </a:lnTo>
                    <a:lnTo>
                      <a:pt x="298" y="770"/>
                    </a:lnTo>
                    <a:lnTo>
                      <a:pt x="323" y="736"/>
                    </a:lnTo>
                    <a:lnTo>
                      <a:pt x="348" y="703"/>
                    </a:lnTo>
                    <a:lnTo>
                      <a:pt x="374" y="669"/>
                    </a:lnTo>
                    <a:lnTo>
                      <a:pt x="400" y="636"/>
                    </a:lnTo>
                    <a:lnTo>
                      <a:pt x="426" y="604"/>
                    </a:lnTo>
                    <a:lnTo>
                      <a:pt x="454" y="572"/>
                    </a:lnTo>
                    <a:lnTo>
                      <a:pt x="483" y="543"/>
                    </a:lnTo>
                    <a:lnTo>
                      <a:pt x="512" y="512"/>
                    </a:lnTo>
                    <a:lnTo>
                      <a:pt x="541" y="483"/>
                    </a:lnTo>
                    <a:lnTo>
                      <a:pt x="572" y="453"/>
                    </a:lnTo>
                    <a:lnTo>
                      <a:pt x="604" y="426"/>
                    </a:lnTo>
                    <a:lnTo>
                      <a:pt x="637" y="399"/>
                    </a:lnTo>
                    <a:lnTo>
                      <a:pt x="669" y="373"/>
                    </a:lnTo>
                    <a:lnTo>
                      <a:pt x="703" y="347"/>
                    </a:lnTo>
                    <a:lnTo>
                      <a:pt x="737" y="323"/>
                    </a:lnTo>
                    <a:lnTo>
                      <a:pt x="771" y="298"/>
                    </a:lnTo>
                    <a:lnTo>
                      <a:pt x="806" y="275"/>
                    </a:lnTo>
                    <a:lnTo>
                      <a:pt x="841" y="253"/>
                    </a:lnTo>
                    <a:lnTo>
                      <a:pt x="878" y="232"/>
                    </a:lnTo>
                    <a:lnTo>
                      <a:pt x="915" y="210"/>
                    </a:lnTo>
                    <a:lnTo>
                      <a:pt x="952" y="192"/>
                    </a:lnTo>
                    <a:lnTo>
                      <a:pt x="990" y="172"/>
                    </a:lnTo>
                    <a:lnTo>
                      <a:pt x="1029" y="155"/>
                    </a:lnTo>
                    <a:lnTo>
                      <a:pt x="1067" y="136"/>
                    </a:lnTo>
                    <a:lnTo>
                      <a:pt x="1106" y="121"/>
                    </a:lnTo>
                    <a:lnTo>
                      <a:pt x="1146" y="106"/>
                    </a:lnTo>
                    <a:lnTo>
                      <a:pt x="1187" y="92"/>
                    </a:lnTo>
                    <a:lnTo>
                      <a:pt x="1227" y="78"/>
                    </a:lnTo>
                    <a:lnTo>
                      <a:pt x="1269" y="66"/>
                    </a:lnTo>
                    <a:lnTo>
                      <a:pt x="1310" y="55"/>
                    </a:lnTo>
                    <a:lnTo>
                      <a:pt x="1352" y="44"/>
                    </a:lnTo>
                    <a:lnTo>
                      <a:pt x="1395" y="35"/>
                    </a:lnTo>
                    <a:lnTo>
                      <a:pt x="1438" y="27"/>
                    </a:lnTo>
                    <a:lnTo>
                      <a:pt x="1481" y="20"/>
                    </a:lnTo>
                    <a:lnTo>
                      <a:pt x="1524" y="13"/>
                    </a:lnTo>
                    <a:lnTo>
                      <a:pt x="1567" y="9"/>
                    </a:lnTo>
                    <a:lnTo>
                      <a:pt x="1612" y="4"/>
                    </a:lnTo>
                    <a:lnTo>
                      <a:pt x="1656" y="3"/>
                    </a:lnTo>
                    <a:lnTo>
                      <a:pt x="1701" y="1"/>
                    </a:lnTo>
                    <a:lnTo>
                      <a:pt x="1746" y="0"/>
                    </a:lnTo>
                    <a:lnTo>
                      <a:pt x="1746" y="933"/>
                    </a:lnTo>
                    <a:lnTo>
                      <a:pt x="1746" y="933"/>
                    </a:lnTo>
                    <a:lnTo>
                      <a:pt x="1704" y="935"/>
                    </a:lnTo>
                    <a:lnTo>
                      <a:pt x="1663" y="938"/>
                    </a:lnTo>
                    <a:lnTo>
                      <a:pt x="1623" y="942"/>
                    </a:lnTo>
                    <a:lnTo>
                      <a:pt x="1583" y="950"/>
                    </a:lnTo>
                    <a:lnTo>
                      <a:pt x="1543" y="959"/>
                    </a:lnTo>
                    <a:lnTo>
                      <a:pt x="1504" y="970"/>
                    </a:lnTo>
                    <a:lnTo>
                      <a:pt x="1467" y="982"/>
                    </a:lnTo>
                    <a:lnTo>
                      <a:pt x="1430" y="998"/>
                    </a:lnTo>
                    <a:lnTo>
                      <a:pt x="1393" y="1013"/>
                    </a:lnTo>
                    <a:lnTo>
                      <a:pt x="1360" y="1032"/>
                    </a:lnTo>
                    <a:lnTo>
                      <a:pt x="1326" y="1052"/>
                    </a:lnTo>
                    <a:lnTo>
                      <a:pt x="1292" y="1072"/>
                    </a:lnTo>
                    <a:lnTo>
                      <a:pt x="1260" y="1095"/>
                    </a:lnTo>
                    <a:lnTo>
                      <a:pt x="1229" y="1119"/>
                    </a:lnTo>
                    <a:lnTo>
                      <a:pt x="1200" y="1144"/>
                    </a:lnTo>
                    <a:lnTo>
                      <a:pt x="1172" y="1172"/>
                    </a:lnTo>
                    <a:lnTo>
                      <a:pt x="1144" y="1199"/>
                    </a:lnTo>
                    <a:lnTo>
                      <a:pt x="1120" y="1230"/>
                    </a:lnTo>
                    <a:lnTo>
                      <a:pt x="1095" y="1259"/>
                    </a:lnTo>
                    <a:lnTo>
                      <a:pt x="1072" y="1292"/>
                    </a:lnTo>
                    <a:lnTo>
                      <a:pt x="1052" y="1325"/>
                    </a:lnTo>
                    <a:lnTo>
                      <a:pt x="1032" y="1359"/>
                    </a:lnTo>
                    <a:lnTo>
                      <a:pt x="1014" y="1395"/>
                    </a:lnTo>
                    <a:lnTo>
                      <a:pt x="998" y="1430"/>
                    </a:lnTo>
                    <a:lnTo>
                      <a:pt x="983" y="1467"/>
                    </a:lnTo>
                    <a:lnTo>
                      <a:pt x="970" y="1504"/>
                    </a:lnTo>
                    <a:lnTo>
                      <a:pt x="960" y="1544"/>
                    </a:lnTo>
                    <a:lnTo>
                      <a:pt x="950" y="1582"/>
                    </a:lnTo>
                    <a:lnTo>
                      <a:pt x="943" y="1622"/>
                    </a:lnTo>
                    <a:lnTo>
                      <a:pt x="938" y="1662"/>
                    </a:lnTo>
                    <a:lnTo>
                      <a:pt x="935" y="1704"/>
                    </a:lnTo>
                    <a:lnTo>
                      <a:pt x="934" y="1745"/>
                    </a:lnTo>
                    <a:lnTo>
                      <a:pt x="934" y="1745"/>
                    </a:lnTo>
                    <a:lnTo>
                      <a:pt x="935" y="1788"/>
                    </a:lnTo>
                    <a:lnTo>
                      <a:pt x="938" y="1828"/>
                    </a:lnTo>
                    <a:lnTo>
                      <a:pt x="943" y="1870"/>
                    </a:lnTo>
                    <a:lnTo>
                      <a:pt x="950" y="1910"/>
                    </a:lnTo>
                    <a:lnTo>
                      <a:pt x="960" y="1948"/>
                    </a:lnTo>
                    <a:lnTo>
                      <a:pt x="970" y="1987"/>
                    </a:lnTo>
                    <a:lnTo>
                      <a:pt x="983" y="2025"/>
                    </a:lnTo>
                    <a:lnTo>
                      <a:pt x="998" y="2062"/>
                    </a:lnTo>
                    <a:lnTo>
                      <a:pt x="1014" y="2098"/>
                    </a:lnTo>
                    <a:lnTo>
                      <a:pt x="1032" y="2133"/>
                    </a:lnTo>
                    <a:lnTo>
                      <a:pt x="1052" y="2167"/>
                    </a:lnTo>
                    <a:lnTo>
                      <a:pt x="1072" y="2201"/>
                    </a:lnTo>
                    <a:lnTo>
                      <a:pt x="1095" y="2231"/>
                    </a:lnTo>
                    <a:lnTo>
                      <a:pt x="1120" y="2262"/>
                    </a:lnTo>
                    <a:lnTo>
                      <a:pt x="1144" y="2291"/>
                    </a:lnTo>
                    <a:lnTo>
                      <a:pt x="1172" y="2321"/>
                    </a:lnTo>
                    <a:lnTo>
                      <a:pt x="1200" y="2347"/>
                    </a:lnTo>
                    <a:lnTo>
                      <a:pt x="1229" y="2373"/>
                    </a:lnTo>
                    <a:lnTo>
                      <a:pt x="1260" y="2398"/>
                    </a:lnTo>
                    <a:lnTo>
                      <a:pt x="1292" y="2419"/>
                    </a:lnTo>
                    <a:lnTo>
                      <a:pt x="1326" y="2441"/>
                    </a:lnTo>
                    <a:lnTo>
                      <a:pt x="1360" y="2461"/>
                    </a:lnTo>
                    <a:lnTo>
                      <a:pt x="1393" y="2478"/>
                    </a:lnTo>
                    <a:lnTo>
                      <a:pt x="1430" y="2494"/>
                    </a:lnTo>
                    <a:lnTo>
                      <a:pt x="1467" y="2510"/>
                    </a:lnTo>
                    <a:lnTo>
                      <a:pt x="1504" y="2522"/>
                    </a:lnTo>
                    <a:lnTo>
                      <a:pt x="1543" y="2533"/>
                    </a:lnTo>
                    <a:lnTo>
                      <a:pt x="1583" y="2542"/>
                    </a:lnTo>
                    <a:lnTo>
                      <a:pt x="1623" y="2550"/>
                    </a:lnTo>
                    <a:lnTo>
                      <a:pt x="1663" y="2554"/>
                    </a:lnTo>
                    <a:lnTo>
                      <a:pt x="1704" y="2558"/>
                    </a:lnTo>
                    <a:lnTo>
                      <a:pt x="1746" y="2559"/>
                    </a:lnTo>
                    <a:lnTo>
                      <a:pt x="1746" y="3493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sz="1801" noProof="0"/>
              </a:p>
            </p:txBody>
          </p:sp>
          <p:sp>
            <p:nvSpPr>
              <p:cNvPr id="20" name="Forma libre 27">
                <a:extLst>
                  <a:ext uri="{FF2B5EF4-FFF2-40B4-BE49-F238E27FC236}">
                    <a16:creationId xmlns:a16="http://schemas.microsoft.com/office/drawing/2014/main" id="{FB6CC4C4-EF42-4290-8862-1E806EA879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237" y="3378423"/>
                <a:ext cx="902350" cy="1806113"/>
              </a:xfrm>
              <a:custGeom>
                <a:avLst/>
                <a:gdLst/>
                <a:ahLst/>
                <a:cxnLst>
                  <a:cxn ang="0">
                    <a:pos x="1278" y="2558"/>
                  </a:cxn>
                  <a:cxn ang="0">
                    <a:pos x="1147" y="2552"/>
                  </a:cxn>
                  <a:cxn ang="0">
                    <a:pos x="1021" y="2532"/>
                  </a:cxn>
                  <a:cxn ang="0">
                    <a:pos x="898" y="2501"/>
                  </a:cxn>
                  <a:cxn ang="0">
                    <a:pos x="781" y="2458"/>
                  </a:cxn>
                  <a:cxn ang="0">
                    <a:pos x="669" y="2404"/>
                  </a:cxn>
                  <a:cxn ang="0">
                    <a:pos x="562" y="2340"/>
                  </a:cxn>
                  <a:cxn ang="0">
                    <a:pos x="464" y="2266"/>
                  </a:cxn>
                  <a:cxn ang="0">
                    <a:pos x="373" y="2184"/>
                  </a:cxn>
                  <a:cxn ang="0">
                    <a:pos x="290" y="2092"/>
                  </a:cxn>
                  <a:cxn ang="0">
                    <a:pos x="218" y="1994"/>
                  </a:cxn>
                  <a:cxn ang="0">
                    <a:pos x="153" y="1889"/>
                  </a:cxn>
                  <a:cxn ang="0">
                    <a:pos x="99" y="1777"/>
                  </a:cxn>
                  <a:cxn ang="0">
                    <a:pos x="56" y="1660"/>
                  </a:cxn>
                  <a:cxn ang="0">
                    <a:pos x="24" y="1537"/>
                  </a:cxn>
                  <a:cxn ang="0">
                    <a:pos x="6" y="1409"/>
                  </a:cxn>
                  <a:cxn ang="0">
                    <a:pos x="0" y="1278"/>
                  </a:cxn>
                  <a:cxn ang="0">
                    <a:pos x="1" y="1214"/>
                  </a:cxn>
                  <a:cxn ang="0">
                    <a:pos x="13" y="1085"/>
                  </a:cxn>
                  <a:cxn ang="0">
                    <a:pos x="40" y="958"/>
                  </a:cxn>
                  <a:cxn ang="0">
                    <a:pos x="76" y="838"/>
                  </a:cxn>
                  <a:cxn ang="0">
                    <a:pos x="126" y="725"/>
                  </a:cxn>
                  <a:cxn ang="0">
                    <a:pos x="184" y="615"/>
                  </a:cxn>
                  <a:cxn ang="0">
                    <a:pos x="253" y="514"/>
                  </a:cxn>
                  <a:cxn ang="0">
                    <a:pos x="332" y="419"/>
                  </a:cxn>
                  <a:cxn ang="0">
                    <a:pos x="418" y="332"/>
                  </a:cxn>
                  <a:cxn ang="0">
                    <a:pos x="513" y="254"/>
                  </a:cxn>
                  <a:cxn ang="0">
                    <a:pos x="615" y="185"/>
                  </a:cxn>
                  <a:cxn ang="0">
                    <a:pos x="724" y="126"/>
                  </a:cxn>
                  <a:cxn ang="0">
                    <a:pos x="838" y="77"/>
                  </a:cxn>
                  <a:cxn ang="0">
                    <a:pos x="958" y="40"/>
                  </a:cxn>
                  <a:cxn ang="0">
                    <a:pos x="1084" y="14"/>
                  </a:cxn>
                  <a:cxn ang="0">
                    <a:pos x="1211" y="2"/>
                  </a:cxn>
                </a:cxnLst>
                <a:rect l="0" t="0" r="r" b="b"/>
                <a:pathLst>
                  <a:path w="1278" h="2558">
                    <a:moveTo>
                      <a:pt x="1278" y="2558"/>
                    </a:moveTo>
                    <a:lnTo>
                      <a:pt x="1278" y="2558"/>
                    </a:lnTo>
                    <a:lnTo>
                      <a:pt x="1211" y="2557"/>
                    </a:lnTo>
                    <a:lnTo>
                      <a:pt x="1147" y="2552"/>
                    </a:lnTo>
                    <a:lnTo>
                      <a:pt x="1084" y="2544"/>
                    </a:lnTo>
                    <a:lnTo>
                      <a:pt x="1021" y="2532"/>
                    </a:lnTo>
                    <a:lnTo>
                      <a:pt x="958" y="2518"/>
                    </a:lnTo>
                    <a:lnTo>
                      <a:pt x="898" y="2501"/>
                    </a:lnTo>
                    <a:lnTo>
                      <a:pt x="838" y="2481"/>
                    </a:lnTo>
                    <a:lnTo>
                      <a:pt x="781" y="2458"/>
                    </a:lnTo>
                    <a:lnTo>
                      <a:pt x="724" y="2432"/>
                    </a:lnTo>
                    <a:lnTo>
                      <a:pt x="669" y="2404"/>
                    </a:lnTo>
                    <a:lnTo>
                      <a:pt x="615" y="2374"/>
                    </a:lnTo>
                    <a:lnTo>
                      <a:pt x="562" y="2340"/>
                    </a:lnTo>
                    <a:lnTo>
                      <a:pt x="513" y="2304"/>
                    </a:lnTo>
                    <a:lnTo>
                      <a:pt x="464" y="2266"/>
                    </a:lnTo>
                    <a:lnTo>
                      <a:pt x="418" y="2226"/>
                    </a:lnTo>
                    <a:lnTo>
                      <a:pt x="373" y="2184"/>
                    </a:lnTo>
                    <a:lnTo>
                      <a:pt x="332" y="2140"/>
                    </a:lnTo>
                    <a:lnTo>
                      <a:pt x="290" y="2092"/>
                    </a:lnTo>
                    <a:lnTo>
                      <a:pt x="253" y="2044"/>
                    </a:lnTo>
                    <a:lnTo>
                      <a:pt x="218" y="1994"/>
                    </a:lnTo>
                    <a:lnTo>
                      <a:pt x="184" y="1943"/>
                    </a:lnTo>
                    <a:lnTo>
                      <a:pt x="153" y="1889"/>
                    </a:lnTo>
                    <a:lnTo>
                      <a:pt x="126" y="1834"/>
                    </a:lnTo>
                    <a:lnTo>
                      <a:pt x="99" y="1777"/>
                    </a:lnTo>
                    <a:lnTo>
                      <a:pt x="76" y="1718"/>
                    </a:lnTo>
                    <a:lnTo>
                      <a:pt x="56" y="1660"/>
                    </a:lnTo>
                    <a:lnTo>
                      <a:pt x="40" y="1598"/>
                    </a:lnTo>
                    <a:lnTo>
                      <a:pt x="24" y="1537"/>
                    </a:lnTo>
                    <a:lnTo>
                      <a:pt x="13" y="1474"/>
                    </a:lnTo>
                    <a:lnTo>
                      <a:pt x="6" y="1409"/>
                    </a:lnTo>
                    <a:lnTo>
                      <a:pt x="1" y="1345"/>
                    </a:lnTo>
                    <a:lnTo>
                      <a:pt x="0" y="1278"/>
                    </a:lnTo>
                    <a:lnTo>
                      <a:pt x="0" y="1278"/>
                    </a:lnTo>
                    <a:lnTo>
                      <a:pt x="1" y="1214"/>
                    </a:lnTo>
                    <a:lnTo>
                      <a:pt x="6" y="1148"/>
                    </a:lnTo>
                    <a:lnTo>
                      <a:pt x="13" y="1085"/>
                    </a:lnTo>
                    <a:lnTo>
                      <a:pt x="24" y="1022"/>
                    </a:lnTo>
                    <a:lnTo>
                      <a:pt x="40" y="958"/>
                    </a:lnTo>
                    <a:lnTo>
                      <a:pt x="56" y="898"/>
                    </a:lnTo>
                    <a:lnTo>
                      <a:pt x="76" y="838"/>
                    </a:lnTo>
                    <a:lnTo>
                      <a:pt x="99" y="782"/>
                    </a:lnTo>
                    <a:lnTo>
                      <a:pt x="126" y="725"/>
                    </a:lnTo>
                    <a:lnTo>
                      <a:pt x="153" y="669"/>
                    </a:lnTo>
                    <a:lnTo>
                      <a:pt x="184" y="615"/>
                    </a:lnTo>
                    <a:lnTo>
                      <a:pt x="218" y="563"/>
                    </a:lnTo>
                    <a:lnTo>
                      <a:pt x="253" y="514"/>
                    </a:lnTo>
                    <a:lnTo>
                      <a:pt x="290" y="465"/>
                    </a:lnTo>
                    <a:lnTo>
                      <a:pt x="332" y="419"/>
                    </a:lnTo>
                    <a:lnTo>
                      <a:pt x="373" y="374"/>
                    </a:lnTo>
                    <a:lnTo>
                      <a:pt x="418" y="332"/>
                    </a:lnTo>
                    <a:lnTo>
                      <a:pt x="464" y="292"/>
                    </a:lnTo>
                    <a:lnTo>
                      <a:pt x="513" y="254"/>
                    </a:lnTo>
                    <a:lnTo>
                      <a:pt x="562" y="219"/>
                    </a:lnTo>
                    <a:lnTo>
                      <a:pt x="615" y="185"/>
                    </a:lnTo>
                    <a:lnTo>
                      <a:pt x="669" y="154"/>
                    </a:lnTo>
                    <a:lnTo>
                      <a:pt x="724" y="126"/>
                    </a:lnTo>
                    <a:lnTo>
                      <a:pt x="781" y="100"/>
                    </a:lnTo>
                    <a:lnTo>
                      <a:pt x="838" y="77"/>
                    </a:lnTo>
                    <a:lnTo>
                      <a:pt x="898" y="57"/>
                    </a:lnTo>
                    <a:lnTo>
                      <a:pt x="958" y="40"/>
                    </a:lnTo>
                    <a:lnTo>
                      <a:pt x="1021" y="26"/>
                    </a:lnTo>
                    <a:lnTo>
                      <a:pt x="1084" y="14"/>
                    </a:lnTo>
                    <a:lnTo>
                      <a:pt x="1147" y="6"/>
                    </a:lnTo>
                    <a:lnTo>
                      <a:pt x="1211" y="2"/>
                    </a:lnTo>
                    <a:lnTo>
                      <a:pt x="1278" y="0"/>
                    </a:lnTo>
                  </a:path>
                </a:pathLst>
              </a:custGeom>
              <a:noFill/>
              <a:ln w="12700" cap="flat" cmpd="sng" algn="ctr">
                <a:solidFill>
                  <a:schemeClr val="accent4"/>
                </a:solidFill>
                <a:prstDash val="lgDash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sz="1801" noProof="0"/>
              </a:p>
            </p:txBody>
          </p:sp>
        </p:grpSp>
        <p:grpSp>
          <p:nvGrpSpPr>
            <p:cNvPr id="10" name="Grupo 13">
              <a:extLst>
                <a:ext uri="{FF2B5EF4-FFF2-40B4-BE49-F238E27FC236}">
                  <a16:creationId xmlns:a16="http://schemas.microsoft.com/office/drawing/2014/main" id="{7F0FA6F7-DB24-4AD6-B9C7-FDF8281A43EC}"/>
                </a:ext>
              </a:extLst>
            </p:cNvPr>
            <p:cNvGrpSpPr/>
            <p:nvPr/>
          </p:nvGrpSpPr>
          <p:grpSpPr>
            <a:xfrm rot="16200000">
              <a:off x="7848163" y="2518215"/>
              <a:ext cx="1232788" cy="2466989"/>
              <a:chOff x="292799" y="3047985"/>
              <a:chExt cx="1232788" cy="2466989"/>
            </a:xfrm>
          </p:grpSpPr>
          <p:sp>
            <p:nvSpPr>
              <p:cNvPr id="17" name="Forma libre 5">
                <a:extLst>
                  <a:ext uri="{FF2B5EF4-FFF2-40B4-BE49-F238E27FC236}">
                    <a16:creationId xmlns:a16="http://schemas.microsoft.com/office/drawing/2014/main" id="{C4E97A3B-C471-470E-9365-7D8D7B9629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799" y="3047985"/>
                <a:ext cx="1232788" cy="2466989"/>
              </a:xfrm>
              <a:custGeom>
                <a:avLst/>
                <a:gdLst/>
                <a:ahLst/>
                <a:cxnLst>
                  <a:cxn ang="0">
                    <a:pos x="1656" y="3490"/>
                  </a:cxn>
                  <a:cxn ang="0">
                    <a:pos x="1481" y="3471"/>
                  </a:cxn>
                  <a:cxn ang="0">
                    <a:pos x="1310" y="3437"/>
                  </a:cxn>
                  <a:cxn ang="0">
                    <a:pos x="1146" y="3387"/>
                  </a:cxn>
                  <a:cxn ang="0">
                    <a:pos x="990" y="3319"/>
                  </a:cxn>
                  <a:cxn ang="0">
                    <a:pos x="841" y="3239"/>
                  </a:cxn>
                  <a:cxn ang="0">
                    <a:pos x="703" y="3145"/>
                  </a:cxn>
                  <a:cxn ang="0">
                    <a:pos x="572" y="3037"/>
                  </a:cxn>
                  <a:cxn ang="0">
                    <a:pos x="454" y="2919"/>
                  </a:cxn>
                  <a:cxn ang="0">
                    <a:pos x="348" y="2790"/>
                  </a:cxn>
                  <a:cxn ang="0">
                    <a:pos x="254" y="2651"/>
                  </a:cxn>
                  <a:cxn ang="0">
                    <a:pos x="172" y="2502"/>
                  </a:cxn>
                  <a:cxn ang="0">
                    <a:pos x="106" y="2345"/>
                  </a:cxn>
                  <a:cxn ang="0">
                    <a:pos x="55" y="2182"/>
                  </a:cxn>
                  <a:cxn ang="0">
                    <a:pos x="20" y="2012"/>
                  </a:cxn>
                  <a:cxn ang="0">
                    <a:pos x="3" y="1836"/>
                  </a:cxn>
                  <a:cxn ang="0">
                    <a:pos x="0" y="1701"/>
                  </a:cxn>
                  <a:cxn ang="0">
                    <a:pos x="14" y="1524"/>
                  </a:cxn>
                  <a:cxn ang="0">
                    <a:pos x="45" y="1352"/>
                  </a:cxn>
                  <a:cxn ang="0">
                    <a:pos x="92" y="1187"/>
                  </a:cxn>
                  <a:cxn ang="0">
                    <a:pos x="155" y="1029"/>
                  </a:cxn>
                  <a:cxn ang="0">
                    <a:pos x="232" y="878"/>
                  </a:cxn>
                  <a:cxn ang="0">
                    <a:pos x="323" y="736"/>
                  </a:cxn>
                  <a:cxn ang="0">
                    <a:pos x="426" y="604"/>
                  </a:cxn>
                  <a:cxn ang="0">
                    <a:pos x="541" y="483"/>
                  </a:cxn>
                  <a:cxn ang="0">
                    <a:pos x="669" y="373"/>
                  </a:cxn>
                  <a:cxn ang="0">
                    <a:pos x="806" y="275"/>
                  </a:cxn>
                  <a:cxn ang="0">
                    <a:pos x="952" y="192"/>
                  </a:cxn>
                  <a:cxn ang="0">
                    <a:pos x="1106" y="121"/>
                  </a:cxn>
                  <a:cxn ang="0">
                    <a:pos x="1269" y="66"/>
                  </a:cxn>
                  <a:cxn ang="0">
                    <a:pos x="1438" y="27"/>
                  </a:cxn>
                  <a:cxn ang="0">
                    <a:pos x="1612" y="4"/>
                  </a:cxn>
                  <a:cxn ang="0">
                    <a:pos x="1746" y="933"/>
                  </a:cxn>
                  <a:cxn ang="0">
                    <a:pos x="1623" y="942"/>
                  </a:cxn>
                  <a:cxn ang="0">
                    <a:pos x="1467" y="982"/>
                  </a:cxn>
                  <a:cxn ang="0">
                    <a:pos x="1326" y="1052"/>
                  </a:cxn>
                  <a:cxn ang="0">
                    <a:pos x="1200" y="1144"/>
                  </a:cxn>
                  <a:cxn ang="0">
                    <a:pos x="1095" y="1259"/>
                  </a:cxn>
                  <a:cxn ang="0">
                    <a:pos x="1014" y="1395"/>
                  </a:cxn>
                  <a:cxn ang="0">
                    <a:pos x="960" y="1544"/>
                  </a:cxn>
                  <a:cxn ang="0">
                    <a:pos x="935" y="1704"/>
                  </a:cxn>
                  <a:cxn ang="0">
                    <a:pos x="938" y="1828"/>
                  </a:cxn>
                  <a:cxn ang="0">
                    <a:pos x="970" y="1987"/>
                  </a:cxn>
                  <a:cxn ang="0">
                    <a:pos x="1032" y="2133"/>
                  </a:cxn>
                  <a:cxn ang="0">
                    <a:pos x="1120" y="2262"/>
                  </a:cxn>
                  <a:cxn ang="0">
                    <a:pos x="1229" y="2373"/>
                  </a:cxn>
                  <a:cxn ang="0">
                    <a:pos x="1360" y="2461"/>
                  </a:cxn>
                  <a:cxn ang="0">
                    <a:pos x="1504" y="2522"/>
                  </a:cxn>
                  <a:cxn ang="0">
                    <a:pos x="1663" y="2554"/>
                  </a:cxn>
                </a:cxnLst>
                <a:rect l="0" t="0" r="r" b="b"/>
                <a:pathLst>
                  <a:path w="1746" h="3493">
                    <a:moveTo>
                      <a:pt x="1746" y="3493"/>
                    </a:moveTo>
                    <a:lnTo>
                      <a:pt x="1746" y="3493"/>
                    </a:lnTo>
                    <a:lnTo>
                      <a:pt x="1701" y="3491"/>
                    </a:lnTo>
                    <a:lnTo>
                      <a:pt x="1656" y="3490"/>
                    </a:lnTo>
                    <a:lnTo>
                      <a:pt x="1612" y="3487"/>
                    </a:lnTo>
                    <a:lnTo>
                      <a:pt x="1567" y="3484"/>
                    </a:lnTo>
                    <a:lnTo>
                      <a:pt x="1524" y="3477"/>
                    </a:lnTo>
                    <a:lnTo>
                      <a:pt x="1481" y="3471"/>
                    </a:lnTo>
                    <a:lnTo>
                      <a:pt x="1438" y="3465"/>
                    </a:lnTo>
                    <a:lnTo>
                      <a:pt x="1395" y="3456"/>
                    </a:lnTo>
                    <a:lnTo>
                      <a:pt x="1352" y="3447"/>
                    </a:lnTo>
                    <a:lnTo>
                      <a:pt x="1310" y="3437"/>
                    </a:lnTo>
                    <a:lnTo>
                      <a:pt x="1269" y="3425"/>
                    </a:lnTo>
                    <a:lnTo>
                      <a:pt x="1227" y="3413"/>
                    </a:lnTo>
                    <a:lnTo>
                      <a:pt x="1187" y="3400"/>
                    </a:lnTo>
                    <a:lnTo>
                      <a:pt x="1146" y="3387"/>
                    </a:lnTo>
                    <a:lnTo>
                      <a:pt x="1106" y="3371"/>
                    </a:lnTo>
                    <a:lnTo>
                      <a:pt x="1067" y="3354"/>
                    </a:lnTo>
                    <a:lnTo>
                      <a:pt x="1029" y="3337"/>
                    </a:lnTo>
                    <a:lnTo>
                      <a:pt x="990" y="3319"/>
                    </a:lnTo>
                    <a:lnTo>
                      <a:pt x="952" y="3301"/>
                    </a:lnTo>
                    <a:lnTo>
                      <a:pt x="915" y="3281"/>
                    </a:lnTo>
                    <a:lnTo>
                      <a:pt x="878" y="3261"/>
                    </a:lnTo>
                    <a:lnTo>
                      <a:pt x="841" y="3239"/>
                    </a:lnTo>
                    <a:lnTo>
                      <a:pt x="806" y="3217"/>
                    </a:lnTo>
                    <a:lnTo>
                      <a:pt x="771" y="3193"/>
                    </a:lnTo>
                    <a:lnTo>
                      <a:pt x="737" y="3170"/>
                    </a:lnTo>
                    <a:lnTo>
                      <a:pt x="703" y="3145"/>
                    </a:lnTo>
                    <a:lnTo>
                      <a:pt x="669" y="3119"/>
                    </a:lnTo>
                    <a:lnTo>
                      <a:pt x="637" y="3093"/>
                    </a:lnTo>
                    <a:lnTo>
                      <a:pt x="604" y="3065"/>
                    </a:lnTo>
                    <a:lnTo>
                      <a:pt x="572" y="3037"/>
                    </a:lnTo>
                    <a:lnTo>
                      <a:pt x="541" y="3010"/>
                    </a:lnTo>
                    <a:lnTo>
                      <a:pt x="512" y="2981"/>
                    </a:lnTo>
                    <a:lnTo>
                      <a:pt x="483" y="2950"/>
                    </a:lnTo>
                    <a:lnTo>
                      <a:pt x="454" y="2919"/>
                    </a:lnTo>
                    <a:lnTo>
                      <a:pt x="426" y="2888"/>
                    </a:lnTo>
                    <a:lnTo>
                      <a:pt x="400" y="2856"/>
                    </a:lnTo>
                    <a:lnTo>
                      <a:pt x="374" y="2824"/>
                    </a:lnTo>
                    <a:lnTo>
                      <a:pt x="348" y="2790"/>
                    </a:lnTo>
                    <a:lnTo>
                      <a:pt x="323" y="2756"/>
                    </a:lnTo>
                    <a:lnTo>
                      <a:pt x="298" y="2722"/>
                    </a:lnTo>
                    <a:lnTo>
                      <a:pt x="275" y="2687"/>
                    </a:lnTo>
                    <a:lnTo>
                      <a:pt x="254" y="2651"/>
                    </a:lnTo>
                    <a:lnTo>
                      <a:pt x="232" y="2614"/>
                    </a:lnTo>
                    <a:lnTo>
                      <a:pt x="211" y="2578"/>
                    </a:lnTo>
                    <a:lnTo>
                      <a:pt x="191" y="2541"/>
                    </a:lnTo>
                    <a:lnTo>
                      <a:pt x="172" y="2502"/>
                    </a:lnTo>
                    <a:lnTo>
                      <a:pt x="155" y="2464"/>
                    </a:lnTo>
                    <a:lnTo>
                      <a:pt x="137" y="2425"/>
                    </a:lnTo>
                    <a:lnTo>
                      <a:pt x="121" y="2385"/>
                    </a:lnTo>
                    <a:lnTo>
                      <a:pt x="106" y="2345"/>
                    </a:lnTo>
                    <a:lnTo>
                      <a:pt x="92" y="2305"/>
                    </a:lnTo>
                    <a:lnTo>
                      <a:pt x="78" y="2265"/>
                    </a:lnTo>
                    <a:lnTo>
                      <a:pt x="66" y="2224"/>
                    </a:lnTo>
                    <a:lnTo>
                      <a:pt x="55" y="2182"/>
                    </a:lnTo>
                    <a:lnTo>
                      <a:pt x="45" y="2139"/>
                    </a:lnTo>
                    <a:lnTo>
                      <a:pt x="35" y="2098"/>
                    </a:lnTo>
                    <a:lnTo>
                      <a:pt x="28" y="2055"/>
                    </a:lnTo>
                    <a:lnTo>
                      <a:pt x="20" y="2012"/>
                    </a:lnTo>
                    <a:lnTo>
                      <a:pt x="14" y="1968"/>
                    </a:lnTo>
                    <a:lnTo>
                      <a:pt x="9" y="1924"/>
                    </a:lnTo>
                    <a:lnTo>
                      <a:pt x="5" y="1881"/>
                    </a:lnTo>
                    <a:lnTo>
                      <a:pt x="3" y="1836"/>
                    </a:lnTo>
                    <a:lnTo>
                      <a:pt x="0" y="1792"/>
                    </a:lnTo>
                    <a:lnTo>
                      <a:pt x="0" y="1745"/>
                    </a:lnTo>
                    <a:lnTo>
                      <a:pt x="0" y="1745"/>
                    </a:lnTo>
                    <a:lnTo>
                      <a:pt x="0" y="1701"/>
                    </a:lnTo>
                    <a:lnTo>
                      <a:pt x="3" y="1656"/>
                    </a:lnTo>
                    <a:lnTo>
                      <a:pt x="5" y="1612"/>
                    </a:lnTo>
                    <a:lnTo>
                      <a:pt x="9" y="1567"/>
                    </a:lnTo>
                    <a:lnTo>
                      <a:pt x="14" y="1524"/>
                    </a:lnTo>
                    <a:lnTo>
                      <a:pt x="20" y="1481"/>
                    </a:lnTo>
                    <a:lnTo>
                      <a:pt x="28" y="1438"/>
                    </a:lnTo>
                    <a:lnTo>
                      <a:pt x="35" y="1395"/>
                    </a:lnTo>
                    <a:lnTo>
                      <a:pt x="45" y="1352"/>
                    </a:lnTo>
                    <a:lnTo>
                      <a:pt x="55" y="1310"/>
                    </a:lnTo>
                    <a:lnTo>
                      <a:pt x="66" y="1269"/>
                    </a:lnTo>
                    <a:lnTo>
                      <a:pt x="78" y="1227"/>
                    </a:lnTo>
                    <a:lnTo>
                      <a:pt x="92" y="1187"/>
                    </a:lnTo>
                    <a:lnTo>
                      <a:pt x="106" y="1146"/>
                    </a:lnTo>
                    <a:lnTo>
                      <a:pt x="121" y="1107"/>
                    </a:lnTo>
                    <a:lnTo>
                      <a:pt x="137" y="1067"/>
                    </a:lnTo>
                    <a:lnTo>
                      <a:pt x="155" y="1029"/>
                    </a:lnTo>
                    <a:lnTo>
                      <a:pt x="172" y="990"/>
                    </a:lnTo>
                    <a:lnTo>
                      <a:pt x="191" y="952"/>
                    </a:lnTo>
                    <a:lnTo>
                      <a:pt x="211" y="915"/>
                    </a:lnTo>
                    <a:lnTo>
                      <a:pt x="232" y="878"/>
                    </a:lnTo>
                    <a:lnTo>
                      <a:pt x="254" y="841"/>
                    </a:lnTo>
                    <a:lnTo>
                      <a:pt x="275" y="806"/>
                    </a:lnTo>
                    <a:lnTo>
                      <a:pt x="298" y="770"/>
                    </a:lnTo>
                    <a:lnTo>
                      <a:pt x="323" y="736"/>
                    </a:lnTo>
                    <a:lnTo>
                      <a:pt x="348" y="703"/>
                    </a:lnTo>
                    <a:lnTo>
                      <a:pt x="374" y="669"/>
                    </a:lnTo>
                    <a:lnTo>
                      <a:pt x="400" y="636"/>
                    </a:lnTo>
                    <a:lnTo>
                      <a:pt x="426" y="604"/>
                    </a:lnTo>
                    <a:lnTo>
                      <a:pt x="454" y="572"/>
                    </a:lnTo>
                    <a:lnTo>
                      <a:pt x="483" y="543"/>
                    </a:lnTo>
                    <a:lnTo>
                      <a:pt x="512" y="512"/>
                    </a:lnTo>
                    <a:lnTo>
                      <a:pt x="541" y="483"/>
                    </a:lnTo>
                    <a:lnTo>
                      <a:pt x="572" y="453"/>
                    </a:lnTo>
                    <a:lnTo>
                      <a:pt x="604" y="426"/>
                    </a:lnTo>
                    <a:lnTo>
                      <a:pt x="637" y="399"/>
                    </a:lnTo>
                    <a:lnTo>
                      <a:pt x="669" y="373"/>
                    </a:lnTo>
                    <a:lnTo>
                      <a:pt x="703" y="347"/>
                    </a:lnTo>
                    <a:lnTo>
                      <a:pt x="737" y="323"/>
                    </a:lnTo>
                    <a:lnTo>
                      <a:pt x="771" y="298"/>
                    </a:lnTo>
                    <a:lnTo>
                      <a:pt x="806" y="275"/>
                    </a:lnTo>
                    <a:lnTo>
                      <a:pt x="841" y="253"/>
                    </a:lnTo>
                    <a:lnTo>
                      <a:pt x="878" y="232"/>
                    </a:lnTo>
                    <a:lnTo>
                      <a:pt x="915" y="210"/>
                    </a:lnTo>
                    <a:lnTo>
                      <a:pt x="952" y="192"/>
                    </a:lnTo>
                    <a:lnTo>
                      <a:pt x="990" y="172"/>
                    </a:lnTo>
                    <a:lnTo>
                      <a:pt x="1029" y="155"/>
                    </a:lnTo>
                    <a:lnTo>
                      <a:pt x="1067" y="136"/>
                    </a:lnTo>
                    <a:lnTo>
                      <a:pt x="1106" y="121"/>
                    </a:lnTo>
                    <a:lnTo>
                      <a:pt x="1146" y="106"/>
                    </a:lnTo>
                    <a:lnTo>
                      <a:pt x="1187" y="92"/>
                    </a:lnTo>
                    <a:lnTo>
                      <a:pt x="1227" y="78"/>
                    </a:lnTo>
                    <a:lnTo>
                      <a:pt x="1269" y="66"/>
                    </a:lnTo>
                    <a:lnTo>
                      <a:pt x="1310" y="55"/>
                    </a:lnTo>
                    <a:lnTo>
                      <a:pt x="1352" y="44"/>
                    </a:lnTo>
                    <a:lnTo>
                      <a:pt x="1395" y="35"/>
                    </a:lnTo>
                    <a:lnTo>
                      <a:pt x="1438" y="27"/>
                    </a:lnTo>
                    <a:lnTo>
                      <a:pt x="1481" y="20"/>
                    </a:lnTo>
                    <a:lnTo>
                      <a:pt x="1524" y="13"/>
                    </a:lnTo>
                    <a:lnTo>
                      <a:pt x="1567" y="9"/>
                    </a:lnTo>
                    <a:lnTo>
                      <a:pt x="1612" y="4"/>
                    </a:lnTo>
                    <a:lnTo>
                      <a:pt x="1656" y="3"/>
                    </a:lnTo>
                    <a:lnTo>
                      <a:pt x="1701" y="1"/>
                    </a:lnTo>
                    <a:lnTo>
                      <a:pt x="1746" y="0"/>
                    </a:lnTo>
                    <a:lnTo>
                      <a:pt x="1746" y="933"/>
                    </a:lnTo>
                    <a:lnTo>
                      <a:pt x="1746" y="933"/>
                    </a:lnTo>
                    <a:lnTo>
                      <a:pt x="1704" y="935"/>
                    </a:lnTo>
                    <a:lnTo>
                      <a:pt x="1663" y="938"/>
                    </a:lnTo>
                    <a:lnTo>
                      <a:pt x="1623" y="942"/>
                    </a:lnTo>
                    <a:lnTo>
                      <a:pt x="1583" y="950"/>
                    </a:lnTo>
                    <a:lnTo>
                      <a:pt x="1543" y="959"/>
                    </a:lnTo>
                    <a:lnTo>
                      <a:pt x="1504" y="970"/>
                    </a:lnTo>
                    <a:lnTo>
                      <a:pt x="1467" y="982"/>
                    </a:lnTo>
                    <a:lnTo>
                      <a:pt x="1430" y="998"/>
                    </a:lnTo>
                    <a:lnTo>
                      <a:pt x="1393" y="1013"/>
                    </a:lnTo>
                    <a:lnTo>
                      <a:pt x="1360" y="1032"/>
                    </a:lnTo>
                    <a:lnTo>
                      <a:pt x="1326" y="1052"/>
                    </a:lnTo>
                    <a:lnTo>
                      <a:pt x="1292" y="1072"/>
                    </a:lnTo>
                    <a:lnTo>
                      <a:pt x="1260" y="1095"/>
                    </a:lnTo>
                    <a:lnTo>
                      <a:pt x="1229" y="1119"/>
                    </a:lnTo>
                    <a:lnTo>
                      <a:pt x="1200" y="1144"/>
                    </a:lnTo>
                    <a:lnTo>
                      <a:pt x="1172" y="1172"/>
                    </a:lnTo>
                    <a:lnTo>
                      <a:pt x="1144" y="1199"/>
                    </a:lnTo>
                    <a:lnTo>
                      <a:pt x="1120" y="1230"/>
                    </a:lnTo>
                    <a:lnTo>
                      <a:pt x="1095" y="1259"/>
                    </a:lnTo>
                    <a:lnTo>
                      <a:pt x="1072" y="1292"/>
                    </a:lnTo>
                    <a:lnTo>
                      <a:pt x="1052" y="1325"/>
                    </a:lnTo>
                    <a:lnTo>
                      <a:pt x="1032" y="1359"/>
                    </a:lnTo>
                    <a:lnTo>
                      <a:pt x="1014" y="1395"/>
                    </a:lnTo>
                    <a:lnTo>
                      <a:pt x="998" y="1430"/>
                    </a:lnTo>
                    <a:lnTo>
                      <a:pt x="983" y="1467"/>
                    </a:lnTo>
                    <a:lnTo>
                      <a:pt x="970" y="1504"/>
                    </a:lnTo>
                    <a:lnTo>
                      <a:pt x="960" y="1544"/>
                    </a:lnTo>
                    <a:lnTo>
                      <a:pt x="950" y="1582"/>
                    </a:lnTo>
                    <a:lnTo>
                      <a:pt x="943" y="1622"/>
                    </a:lnTo>
                    <a:lnTo>
                      <a:pt x="938" y="1662"/>
                    </a:lnTo>
                    <a:lnTo>
                      <a:pt x="935" y="1704"/>
                    </a:lnTo>
                    <a:lnTo>
                      <a:pt x="934" y="1745"/>
                    </a:lnTo>
                    <a:lnTo>
                      <a:pt x="934" y="1745"/>
                    </a:lnTo>
                    <a:lnTo>
                      <a:pt x="935" y="1788"/>
                    </a:lnTo>
                    <a:lnTo>
                      <a:pt x="938" y="1828"/>
                    </a:lnTo>
                    <a:lnTo>
                      <a:pt x="943" y="1870"/>
                    </a:lnTo>
                    <a:lnTo>
                      <a:pt x="950" y="1910"/>
                    </a:lnTo>
                    <a:lnTo>
                      <a:pt x="960" y="1948"/>
                    </a:lnTo>
                    <a:lnTo>
                      <a:pt x="970" y="1987"/>
                    </a:lnTo>
                    <a:lnTo>
                      <a:pt x="983" y="2025"/>
                    </a:lnTo>
                    <a:lnTo>
                      <a:pt x="998" y="2062"/>
                    </a:lnTo>
                    <a:lnTo>
                      <a:pt x="1014" y="2098"/>
                    </a:lnTo>
                    <a:lnTo>
                      <a:pt x="1032" y="2133"/>
                    </a:lnTo>
                    <a:lnTo>
                      <a:pt x="1052" y="2167"/>
                    </a:lnTo>
                    <a:lnTo>
                      <a:pt x="1072" y="2201"/>
                    </a:lnTo>
                    <a:lnTo>
                      <a:pt x="1095" y="2231"/>
                    </a:lnTo>
                    <a:lnTo>
                      <a:pt x="1120" y="2262"/>
                    </a:lnTo>
                    <a:lnTo>
                      <a:pt x="1144" y="2291"/>
                    </a:lnTo>
                    <a:lnTo>
                      <a:pt x="1172" y="2321"/>
                    </a:lnTo>
                    <a:lnTo>
                      <a:pt x="1200" y="2347"/>
                    </a:lnTo>
                    <a:lnTo>
                      <a:pt x="1229" y="2373"/>
                    </a:lnTo>
                    <a:lnTo>
                      <a:pt x="1260" y="2398"/>
                    </a:lnTo>
                    <a:lnTo>
                      <a:pt x="1292" y="2419"/>
                    </a:lnTo>
                    <a:lnTo>
                      <a:pt x="1326" y="2441"/>
                    </a:lnTo>
                    <a:lnTo>
                      <a:pt x="1360" y="2461"/>
                    </a:lnTo>
                    <a:lnTo>
                      <a:pt x="1393" y="2478"/>
                    </a:lnTo>
                    <a:lnTo>
                      <a:pt x="1430" y="2494"/>
                    </a:lnTo>
                    <a:lnTo>
                      <a:pt x="1467" y="2510"/>
                    </a:lnTo>
                    <a:lnTo>
                      <a:pt x="1504" y="2522"/>
                    </a:lnTo>
                    <a:lnTo>
                      <a:pt x="1543" y="2533"/>
                    </a:lnTo>
                    <a:lnTo>
                      <a:pt x="1583" y="2542"/>
                    </a:lnTo>
                    <a:lnTo>
                      <a:pt x="1623" y="2550"/>
                    </a:lnTo>
                    <a:lnTo>
                      <a:pt x="1663" y="2554"/>
                    </a:lnTo>
                    <a:lnTo>
                      <a:pt x="1704" y="2558"/>
                    </a:lnTo>
                    <a:lnTo>
                      <a:pt x="1746" y="2559"/>
                    </a:lnTo>
                    <a:lnTo>
                      <a:pt x="1746" y="3493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sz="1801" noProof="0"/>
              </a:p>
            </p:txBody>
          </p:sp>
          <p:sp>
            <p:nvSpPr>
              <p:cNvPr id="18" name="Forma libre 27">
                <a:extLst>
                  <a:ext uri="{FF2B5EF4-FFF2-40B4-BE49-F238E27FC236}">
                    <a16:creationId xmlns:a16="http://schemas.microsoft.com/office/drawing/2014/main" id="{8BE79C95-D5B4-44D5-B163-4B7716D493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237" y="3378423"/>
                <a:ext cx="902350" cy="1806113"/>
              </a:xfrm>
              <a:custGeom>
                <a:avLst/>
                <a:gdLst/>
                <a:ahLst/>
                <a:cxnLst>
                  <a:cxn ang="0">
                    <a:pos x="1278" y="2558"/>
                  </a:cxn>
                  <a:cxn ang="0">
                    <a:pos x="1147" y="2552"/>
                  </a:cxn>
                  <a:cxn ang="0">
                    <a:pos x="1021" y="2532"/>
                  </a:cxn>
                  <a:cxn ang="0">
                    <a:pos x="898" y="2501"/>
                  </a:cxn>
                  <a:cxn ang="0">
                    <a:pos x="781" y="2458"/>
                  </a:cxn>
                  <a:cxn ang="0">
                    <a:pos x="669" y="2404"/>
                  </a:cxn>
                  <a:cxn ang="0">
                    <a:pos x="562" y="2340"/>
                  </a:cxn>
                  <a:cxn ang="0">
                    <a:pos x="464" y="2266"/>
                  </a:cxn>
                  <a:cxn ang="0">
                    <a:pos x="373" y="2184"/>
                  </a:cxn>
                  <a:cxn ang="0">
                    <a:pos x="290" y="2092"/>
                  </a:cxn>
                  <a:cxn ang="0">
                    <a:pos x="218" y="1994"/>
                  </a:cxn>
                  <a:cxn ang="0">
                    <a:pos x="153" y="1889"/>
                  </a:cxn>
                  <a:cxn ang="0">
                    <a:pos x="99" y="1777"/>
                  </a:cxn>
                  <a:cxn ang="0">
                    <a:pos x="56" y="1660"/>
                  </a:cxn>
                  <a:cxn ang="0">
                    <a:pos x="24" y="1537"/>
                  </a:cxn>
                  <a:cxn ang="0">
                    <a:pos x="6" y="1409"/>
                  </a:cxn>
                  <a:cxn ang="0">
                    <a:pos x="0" y="1278"/>
                  </a:cxn>
                  <a:cxn ang="0">
                    <a:pos x="1" y="1214"/>
                  </a:cxn>
                  <a:cxn ang="0">
                    <a:pos x="13" y="1085"/>
                  </a:cxn>
                  <a:cxn ang="0">
                    <a:pos x="40" y="958"/>
                  </a:cxn>
                  <a:cxn ang="0">
                    <a:pos x="76" y="838"/>
                  </a:cxn>
                  <a:cxn ang="0">
                    <a:pos x="126" y="725"/>
                  </a:cxn>
                  <a:cxn ang="0">
                    <a:pos x="184" y="615"/>
                  </a:cxn>
                  <a:cxn ang="0">
                    <a:pos x="253" y="514"/>
                  </a:cxn>
                  <a:cxn ang="0">
                    <a:pos x="332" y="419"/>
                  </a:cxn>
                  <a:cxn ang="0">
                    <a:pos x="418" y="332"/>
                  </a:cxn>
                  <a:cxn ang="0">
                    <a:pos x="513" y="254"/>
                  </a:cxn>
                  <a:cxn ang="0">
                    <a:pos x="615" y="185"/>
                  </a:cxn>
                  <a:cxn ang="0">
                    <a:pos x="724" y="126"/>
                  </a:cxn>
                  <a:cxn ang="0">
                    <a:pos x="838" y="77"/>
                  </a:cxn>
                  <a:cxn ang="0">
                    <a:pos x="958" y="40"/>
                  </a:cxn>
                  <a:cxn ang="0">
                    <a:pos x="1084" y="14"/>
                  </a:cxn>
                  <a:cxn ang="0">
                    <a:pos x="1211" y="2"/>
                  </a:cxn>
                </a:cxnLst>
                <a:rect l="0" t="0" r="r" b="b"/>
                <a:pathLst>
                  <a:path w="1278" h="2558">
                    <a:moveTo>
                      <a:pt x="1278" y="2558"/>
                    </a:moveTo>
                    <a:lnTo>
                      <a:pt x="1278" y="2558"/>
                    </a:lnTo>
                    <a:lnTo>
                      <a:pt x="1211" y="2557"/>
                    </a:lnTo>
                    <a:lnTo>
                      <a:pt x="1147" y="2552"/>
                    </a:lnTo>
                    <a:lnTo>
                      <a:pt x="1084" y="2544"/>
                    </a:lnTo>
                    <a:lnTo>
                      <a:pt x="1021" y="2532"/>
                    </a:lnTo>
                    <a:lnTo>
                      <a:pt x="958" y="2518"/>
                    </a:lnTo>
                    <a:lnTo>
                      <a:pt x="898" y="2501"/>
                    </a:lnTo>
                    <a:lnTo>
                      <a:pt x="838" y="2481"/>
                    </a:lnTo>
                    <a:lnTo>
                      <a:pt x="781" y="2458"/>
                    </a:lnTo>
                    <a:lnTo>
                      <a:pt x="724" y="2432"/>
                    </a:lnTo>
                    <a:lnTo>
                      <a:pt x="669" y="2404"/>
                    </a:lnTo>
                    <a:lnTo>
                      <a:pt x="615" y="2374"/>
                    </a:lnTo>
                    <a:lnTo>
                      <a:pt x="562" y="2340"/>
                    </a:lnTo>
                    <a:lnTo>
                      <a:pt x="513" y="2304"/>
                    </a:lnTo>
                    <a:lnTo>
                      <a:pt x="464" y="2266"/>
                    </a:lnTo>
                    <a:lnTo>
                      <a:pt x="418" y="2226"/>
                    </a:lnTo>
                    <a:lnTo>
                      <a:pt x="373" y="2184"/>
                    </a:lnTo>
                    <a:lnTo>
                      <a:pt x="332" y="2140"/>
                    </a:lnTo>
                    <a:lnTo>
                      <a:pt x="290" y="2092"/>
                    </a:lnTo>
                    <a:lnTo>
                      <a:pt x="253" y="2044"/>
                    </a:lnTo>
                    <a:lnTo>
                      <a:pt x="218" y="1994"/>
                    </a:lnTo>
                    <a:lnTo>
                      <a:pt x="184" y="1943"/>
                    </a:lnTo>
                    <a:lnTo>
                      <a:pt x="153" y="1889"/>
                    </a:lnTo>
                    <a:lnTo>
                      <a:pt x="126" y="1834"/>
                    </a:lnTo>
                    <a:lnTo>
                      <a:pt x="99" y="1777"/>
                    </a:lnTo>
                    <a:lnTo>
                      <a:pt x="76" y="1718"/>
                    </a:lnTo>
                    <a:lnTo>
                      <a:pt x="56" y="1660"/>
                    </a:lnTo>
                    <a:lnTo>
                      <a:pt x="40" y="1598"/>
                    </a:lnTo>
                    <a:lnTo>
                      <a:pt x="24" y="1537"/>
                    </a:lnTo>
                    <a:lnTo>
                      <a:pt x="13" y="1474"/>
                    </a:lnTo>
                    <a:lnTo>
                      <a:pt x="6" y="1409"/>
                    </a:lnTo>
                    <a:lnTo>
                      <a:pt x="1" y="1345"/>
                    </a:lnTo>
                    <a:lnTo>
                      <a:pt x="0" y="1278"/>
                    </a:lnTo>
                    <a:lnTo>
                      <a:pt x="0" y="1278"/>
                    </a:lnTo>
                    <a:lnTo>
                      <a:pt x="1" y="1214"/>
                    </a:lnTo>
                    <a:lnTo>
                      <a:pt x="6" y="1148"/>
                    </a:lnTo>
                    <a:lnTo>
                      <a:pt x="13" y="1085"/>
                    </a:lnTo>
                    <a:lnTo>
                      <a:pt x="24" y="1022"/>
                    </a:lnTo>
                    <a:lnTo>
                      <a:pt x="40" y="958"/>
                    </a:lnTo>
                    <a:lnTo>
                      <a:pt x="56" y="898"/>
                    </a:lnTo>
                    <a:lnTo>
                      <a:pt x="76" y="838"/>
                    </a:lnTo>
                    <a:lnTo>
                      <a:pt x="99" y="782"/>
                    </a:lnTo>
                    <a:lnTo>
                      <a:pt x="126" y="725"/>
                    </a:lnTo>
                    <a:lnTo>
                      <a:pt x="153" y="669"/>
                    </a:lnTo>
                    <a:lnTo>
                      <a:pt x="184" y="615"/>
                    </a:lnTo>
                    <a:lnTo>
                      <a:pt x="218" y="563"/>
                    </a:lnTo>
                    <a:lnTo>
                      <a:pt x="253" y="514"/>
                    </a:lnTo>
                    <a:lnTo>
                      <a:pt x="290" y="465"/>
                    </a:lnTo>
                    <a:lnTo>
                      <a:pt x="332" y="419"/>
                    </a:lnTo>
                    <a:lnTo>
                      <a:pt x="373" y="374"/>
                    </a:lnTo>
                    <a:lnTo>
                      <a:pt x="418" y="332"/>
                    </a:lnTo>
                    <a:lnTo>
                      <a:pt x="464" y="292"/>
                    </a:lnTo>
                    <a:lnTo>
                      <a:pt x="513" y="254"/>
                    </a:lnTo>
                    <a:lnTo>
                      <a:pt x="562" y="219"/>
                    </a:lnTo>
                    <a:lnTo>
                      <a:pt x="615" y="185"/>
                    </a:lnTo>
                    <a:lnTo>
                      <a:pt x="669" y="154"/>
                    </a:lnTo>
                    <a:lnTo>
                      <a:pt x="724" y="126"/>
                    </a:lnTo>
                    <a:lnTo>
                      <a:pt x="781" y="100"/>
                    </a:lnTo>
                    <a:lnTo>
                      <a:pt x="838" y="77"/>
                    </a:lnTo>
                    <a:lnTo>
                      <a:pt x="898" y="57"/>
                    </a:lnTo>
                    <a:lnTo>
                      <a:pt x="958" y="40"/>
                    </a:lnTo>
                    <a:lnTo>
                      <a:pt x="1021" y="26"/>
                    </a:lnTo>
                    <a:lnTo>
                      <a:pt x="1084" y="14"/>
                    </a:lnTo>
                    <a:lnTo>
                      <a:pt x="1147" y="6"/>
                    </a:lnTo>
                    <a:lnTo>
                      <a:pt x="1211" y="2"/>
                    </a:lnTo>
                    <a:lnTo>
                      <a:pt x="1278" y="0"/>
                    </a:lnTo>
                  </a:path>
                </a:pathLst>
              </a:custGeom>
              <a:noFill/>
              <a:ln w="12700" cap="flat" cmpd="sng" algn="ctr">
                <a:solidFill>
                  <a:schemeClr val="accent4"/>
                </a:solidFill>
                <a:prstDash val="lgDash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sz="1801" noProof="0"/>
              </a:p>
            </p:txBody>
          </p:sp>
        </p:grpSp>
        <p:grpSp>
          <p:nvGrpSpPr>
            <p:cNvPr id="11" name="Grupo 16">
              <a:extLst>
                <a:ext uri="{FF2B5EF4-FFF2-40B4-BE49-F238E27FC236}">
                  <a16:creationId xmlns:a16="http://schemas.microsoft.com/office/drawing/2014/main" id="{1027B088-C4B0-4E02-A887-0959049DB257}"/>
                </a:ext>
              </a:extLst>
            </p:cNvPr>
            <p:cNvGrpSpPr/>
            <p:nvPr/>
          </p:nvGrpSpPr>
          <p:grpSpPr>
            <a:xfrm rot="5400000">
              <a:off x="9654724" y="1287901"/>
              <a:ext cx="1232788" cy="2466989"/>
              <a:chOff x="292799" y="3047985"/>
              <a:chExt cx="1232788" cy="2466989"/>
            </a:xfrm>
          </p:grpSpPr>
          <p:sp>
            <p:nvSpPr>
              <p:cNvPr id="15" name="Forma libre 5">
                <a:extLst>
                  <a:ext uri="{FF2B5EF4-FFF2-40B4-BE49-F238E27FC236}">
                    <a16:creationId xmlns:a16="http://schemas.microsoft.com/office/drawing/2014/main" id="{AA42CD71-BAAA-4142-B9B9-E34C9A5719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799" y="3047985"/>
                <a:ext cx="1232788" cy="2466989"/>
              </a:xfrm>
              <a:custGeom>
                <a:avLst/>
                <a:gdLst/>
                <a:ahLst/>
                <a:cxnLst>
                  <a:cxn ang="0">
                    <a:pos x="1656" y="3490"/>
                  </a:cxn>
                  <a:cxn ang="0">
                    <a:pos x="1481" y="3471"/>
                  </a:cxn>
                  <a:cxn ang="0">
                    <a:pos x="1310" y="3437"/>
                  </a:cxn>
                  <a:cxn ang="0">
                    <a:pos x="1146" y="3387"/>
                  </a:cxn>
                  <a:cxn ang="0">
                    <a:pos x="990" y="3319"/>
                  </a:cxn>
                  <a:cxn ang="0">
                    <a:pos x="841" y="3239"/>
                  </a:cxn>
                  <a:cxn ang="0">
                    <a:pos x="703" y="3145"/>
                  </a:cxn>
                  <a:cxn ang="0">
                    <a:pos x="572" y="3037"/>
                  </a:cxn>
                  <a:cxn ang="0">
                    <a:pos x="454" y="2919"/>
                  </a:cxn>
                  <a:cxn ang="0">
                    <a:pos x="348" y="2790"/>
                  </a:cxn>
                  <a:cxn ang="0">
                    <a:pos x="254" y="2651"/>
                  </a:cxn>
                  <a:cxn ang="0">
                    <a:pos x="172" y="2502"/>
                  </a:cxn>
                  <a:cxn ang="0">
                    <a:pos x="106" y="2345"/>
                  </a:cxn>
                  <a:cxn ang="0">
                    <a:pos x="55" y="2182"/>
                  </a:cxn>
                  <a:cxn ang="0">
                    <a:pos x="20" y="2012"/>
                  </a:cxn>
                  <a:cxn ang="0">
                    <a:pos x="3" y="1836"/>
                  </a:cxn>
                  <a:cxn ang="0">
                    <a:pos x="0" y="1701"/>
                  </a:cxn>
                  <a:cxn ang="0">
                    <a:pos x="14" y="1524"/>
                  </a:cxn>
                  <a:cxn ang="0">
                    <a:pos x="45" y="1352"/>
                  </a:cxn>
                  <a:cxn ang="0">
                    <a:pos x="92" y="1187"/>
                  </a:cxn>
                  <a:cxn ang="0">
                    <a:pos x="155" y="1029"/>
                  </a:cxn>
                  <a:cxn ang="0">
                    <a:pos x="232" y="878"/>
                  </a:cxn>
                  <a:cxn ang="0">
                    <a:pos x="323" y="736"/>
                  </a:cxn>
                  <a:cxn ang="0">
                    <a:pos x="426" y="604"/>
                  </a:cxn>
                  <a:cxn ang="0">
                    <a:pos x="541" y="483"/>
                  </a:cxn>
                  <a:cxn ang="0">
                    <a:pos x="669" y="373"/>
                  </a:cxn>
                  <a:cxn ang="0">
                    <a:pos x="806" y="275"/>
                  </a:cxn>
                  <a:cxn ang="0">
                    <a:pos x="952" y="192"/>
                  </a:cxn>
                  <a:cxn ang="0">
                    <a:pos x="1106" y="121"/>
                  </a:cxn>
                  <a:cxn ang="0">
                    <a:pos x="1269" y="66"/>
                  </a:cxn>
                  <a:cxn ang="0">
                    <a:pos x="1438" y="27"/>
                  </a:cxn>
                  <a:cxn ang="0">
                    <a:pos x="1612" y="4"/>
                  </a:cxn>
                  <a:cxn ang="0">
                    <a:pos x="1746" y="933"/>
                  </a:cxn>
                  <a:cxn ang="0">
                    <a:pos x="1623" y="942"/>
                  </a:cxn>
                  <a:cxn ang="0">
                    <a:pos x="1467" y="982"/>
                  </a:cxn>
                  <a:cxn ang="0">
                    <a:pos x="1326" y="1052"/>
                  </a:cxn>
                  <a:cxn ang="0">
                    <a:pos x="1200" y="1144"/>
                  </a:cxn>
                  <a:cxn ang="0">
                    <a:pos x="1095" y="1259"/>
                  </a:cxn>
                  <a:cxn ang="0">
                    <a:pos x="1014" y="1395"/>
                  </a:cxn>
                  <a:cxn ang="0">
                    <a:pos x="960" y="1544"/>
                  </a:cxn>
                  <a:cxn ang="0">
                    <a:pos x="935" y="1704"/>
                  </a:cxn>
                  <a:cxn ang="0">
                    <a:pos x="938" y="1828"/>
                  </a:cxn>
                  <a:cxn ang="0">
                    <a:pos x="970" y="1987"/>
                  </a:cxn>
                  <a:cxn ang="0">
                    <a:pos x="1032" y="2133"/>
                  </a:cxn>
                  <a:cxn ang="0">
                    <a:pos x="1120" y="2262"/>
                  </a:cxn>
                  <a:cxn ang="0">
                    <a:pos x="1229" y="2373"/>
                  </a:cxn>
                  <a:cxn ang="0">
                    <a:pos x="1360" y="2461"/>
                  </a:cxn>
                  <a:cxn ang="0">
                    <a:pos x="1504" y="2522"/>
                  </a:cxn>
                  <a:cxn ang="0">
                    <a:pos x="1663" y="2554"/>
                  </a:cxn>
                </a:cxnLst>
                <a:rect l="0" t="0" r="r" b="b"/>
                <a:pathLst>
                  <a:path w="1746" h="3493">
                    <a:moveTo>
                      <a:pt x="1746" y="3493"/>
                    </a:moveTo>
                    <a:lnTo>
                      <a:pt x="1746" y="3493"/>
                    </a:lnTo>
                    <a:lnTo>
                      <a:pt x="1701" y="3491"/>
                    </a:lnTo>
                    <a:lnTo>
                      <a:pt x="1656" y="3490"/>
                    </a:lnTo>
                    <a:lnTo>
                      <a:pt x="1612" y="3487"/>
                    </a:lnTo>
                    <a:lnTo>
                      <a:pt x="1567" y="3484"/>
                    </a:lnTo>
                    <a:lnTo>
                      <a:pt x="1524" y="3477"/>
                    </a:lnTo>
                    <a:lnTo>
                      <a:pt x="1481" y="3471"/>
                    </a:lnTo>
                    <a:lnTo>
                      <a:pt x="1438" y="3465"/>
                    </a:lnTo>
                    <a:lnTo>
                      <a:pt x="1395" y="3456"/>
                    </a:lnTo>
                    <a:lnTo>
                      <a:pt x="1352" y="3447"/>
                    </a:lnTo>
                    <a:lnTo>
                      <a:pt x="1310" y="3437"/>
                    </a:lnTo>
                    <a:lnTo>
                      <a:pt x="1269" y="3425"/>
                    </a:lnTo>
                    <a:lnTo>
                      <a:pt x="1227" y="3413"/>
                    </a:lnTo>
                    <a:lnTo>
                      <a:pt x="1187" y="3400"/>
                    </a:lnTo>
                    <a:lnTo>
                      <a:pt x="1146" y="3387"/>
                    </a:lnTo>
                    <a:lnTo>
                      <a:pt x="1106" y="3371"/>
                    </a:lnTo>
                    <a:lnTo>
                      <a:pt x="1067" y="3354"/>
                    </a:lnTo>
                    <a:lnTo>
                      <a:pt x="1029" y="3337"/>
                    </a:lnTo>
                    <a:lnTo>
                      <a:pt x="990" y="3319"/>
                    </a:lnTo>
                    <a:lnTo>
                      <a:pt x="952" y="3301"/>
                    </a:lnTo>
                    <a:lnTo>
                      <a:pt x="915" y="3281"/>
                    </a:lnTo>
                    <a:lnTo>
                      <a:pt x="878" y="3261"/>
                    </a:lnTo>
                    <a:lnTo>
                      <a:pt x="841" y="3239"/>
                    </a:lnTo>
                    <a:lnTo>
                      <a:pt x="806" y="3217"/>
                    </a:lnTo>
                    <a:lnTo>
                      <a:pt x="771" y="3193"/>
                    </a:lnTo>
                    <a:lnTo>
                      <a:pt x="737" y="3170"/>
                    </a:lnTo>
                    <a:lnTo>
                      <a:pt x="703" y="3145"/>
                    </a:lnTo>
                    <a:lnTo>
                      <a:pt x="669" y="3119"/>
                    </a:lnTo>
                    <a:lnTo>
                      <a:pt x="637" y="3093"/>
                    </a:lnTo>
                    <a:lnTo>
                      <a:pt x="604" y="3065"/>
                    </a:lnTo>
                    <a:lnTo>
                      <a:pt x="572" y="3037"/>
                    </a:lnTo>
                    <a:lnTo>
                      <a:pt x="541" y="3010"/>
                    </a:lnTo>
                    <a:lnTo>
                      <a:pt x="512" y="2981"/>
                    </a:lnTo>
                    <a:lnTo>
                      <a:pt x="483" y="2950"/>
                    </a:lnTo>
                    <a:lnTo>
                      <a:pt x="454" y="2919"/>
                    </a:lnTo>
                    <a:lnTo>
                      <a:pt x="426" y="2888"/>
                    </a:lnTo>
                    <a:lnTo>
                      <a:pt x="400" y="2856"/>
                    </a:lnTo>
                    <a:lnTo>
                      <a:pt x="374" y="2824"/>
                    </a:lnTo>
                    <a:lnTo>
                      <a:pt x="348" y="2790"/>
                    </a:lnTo>
                    <a:lnTo>
                      <a:pt x="323" y="2756"/>
                    </a:lnTo>
                    <a:lnTo>
                      <a:pt x="298" y="2722"/>
                    </a:lnTo>
                    <a:lnTo>
                      <a:pt x="275" y="2687"/>
                    </a:lnTo>
                    <a:lnTo>
                      <a:pt x="254" y="2651"/>
                    </a:lnTo>
                    <a:lnTo>
                      <a:pt x="232" y="2614"/>
                    </a:lnTo>
                    <a:lnTo>
                      <a:pt x="211" y="2578"/>
                    </a:lnTo>
                    <a:lnTo>
                      <a:pt x="191" y="2541"/>
                    </a:lnTo>
                    <a:lnTo>
                      <a:pt x="172" y="2502"/>
                    </a:lnTo>
                    <a:lnTo>
                      <a:pt x="155" y="2464"/>
                    </a:lnTo>
                    <a:lnTo>
                      <a:pt x="137" y="2425"/>
                    </a:lnTo>
                    <a:lnTo>
                      <a:pt x="121" y="2385"/>
                    </a:lnTo>
                    <a:lnTo>
                      <a:pt x="106" y="2345"/>
                    </a:lnTo>
                    <a:lnTo>
                      <a:pt x="92" y="2305"/>
                    </a:lnTo>
                    <a:lnTo>
                      <a:pt x="78" y="2265"/>
                    </a:lnTo>
                    <a:lnTo>
                      <a:pt x="66" y="2224"/>
                    </a:lnTo>
                    <a:lnTo>
                      <a:pt x="55" y="2182"/>
                    </a:lnTo>
                    <a:lnTo>
                      <a:pt x="45" y="2139"/>
                    </a:lnTo>
                    <a:lnTo>
                      <a:pt x="35" y="2098"/>
                    </a:lnTo>
                    <a:lnTo>
                      <a:pt x="28" y="2055"/>
                    </a:lnTo>
                    <a:lnTo>
                      <a:pt x="20" y="2012"/>
                    </a:lnTo>
                    <a:lnTo>
                      <a:pt x="14" y="1968"/>
                    </a:lnTo>
                    <a:lnTo>
                      <a:pt x="9" y="1924"/>
                    </a:lnTo>
                    <a:lnTo>
                      <a:pt x="5" y="1881"/>
                    </a:lnTo>
                    <a:lnTo>
                      <a:pt x="3" y="1836"/>
                    </a:lnTo>
                    <a:lnTo>
                      <a:pt x="0" y="1792"/>
                    </a:lnTo>
                    <a:lnTo>
                      <a:pt x="0" y="1745"/>
                    </a:lnTo>
                    <a:lnTo>
                      <a:pt x="0" y="1745"/>
                    </a:lnTo>
                    <a:lnTo>
                      <a:pt x="0" y="1701"/>
                    </a:lnTo>
                    <a:lnTo>
                      <a:pt x="3" y="1656"/>
                    </a:lnTo>
                    <a:lnTo>
                      <a:pt x="5" y="1612"/>
                    </a:lnTo>
                    <a:lnTo>
                      <a:pt x="9" y="1567"/>
                    </a:lnTo>
                    <a:lnTo>
                      <a:pt x="14" y="1524"/>
                    </a:lnTo>
                    <a:lnTo>
                      <a:pt x="20" y="1481"/>
                    </a:lnTo>
                    <a:lnTo>
                      <a:pt x="28" y="1438"/>
                    </a:lnTo>
                    <a:lnTo>
                      <a:pt x="35" y="1395"/>
                    </a:lnTo>
                    <a:lnTo>
                      <a:pt x="45" y="1352"/>
                    </a:lnTo>
                    <a:lnTo>
                      <a:pt x="55" y="1310"/>
                    </a:lnTo>
                    <a:lnTo>
                      <a:pt x="66" y="1269"/>
                    </a:lnTo>
                    <a:lnTo>
                      <a:pt x="78" y="1227"/>
                    </a:lnTo>
                    <a:lnTo>
                      <a:pt x="92" y="1187"/>
                    </a:lnTo>
                    <a:lnTo>
                      <a:pt x="106" y="1146"/>
                    </a:lnTo>
                    <a:lnTo>
                      <a:pt x="121" y="1107"/>
                    </a:lnTo>
                    <a:lnTo>
                      <a:pt x="137" y="1067"/>
                    </a:lnTo>
                    <a:lnTo>
                      <a:pt x="155" y="1029"/>
                    </a:lnTo>
                    <a:lnTo>
                      <a:pt x="172" y="990"/>
                    </a:lnTo>
                    <a:lnTo>
                      <a:pt x="191" y="952"/>
                    </a:lnTo>
                    <a:lnTo>
                      <a:pt x="211" y="915"/>
                    </a:lnTo>
                    <a:lnTo>
                      <a:pt x="232" y="878"/>
                    </a:lnTo>
                    <a:lnTo>
                      <a:pt x="254" y="841"/>
                    </a:lnTo>
                    <a:lnTo>
                      <a:pt x="275" y="806"/>
                    </a:lnTo>
                    <a:lnTo>
                      <a:pt x="298" y="770"/>
                    </a:lnTo>
                    <a:lnTo>
                      <a:pt x="323" y="736"/>
                    </a:lnTo>
                    <a:lnTo>
                      <a:pt x="348" y="703"/>
                    </a:lnTo>
                    <a:lnTo>
                      <a:pt x="374" y="669"/>
                    </a:lnTo>
                    <a:lnTo>
                      <a:pt x="400" y="636"/>
                    </a:lnTo>
                    <a:lnTo>
                      <a:pt x="426" y="604"/>
                    </a:lnTo>
                    <a:lnTo>
                      <a:pt x="454" y="572"/>
                    </a:lnTo>
                    <a:lnTo>
                      <a:pt x="483" y="543"/>
                    </a:lnTo>
                    <a:lnTo>
                      <a:pt x="512" y="512"/>
                    </a:lnTo>
                    <a:lnTo>
                      <a:pt x="541" y="483"/>
                    </a:lnTo>
                    <a:lnTo>
                      <a:pt x="572" y="453"/>
                    </a:lnTo>
                    <a:lnTo>
                      <a:pt x="604" y="426"/>
                    </a:lnTo>
                    <a:lnTo>
                      <a:pt x="637" y="399"/>
                    </a:lnTo>
                    <a:lnTo>
                      <a:pt x="669" y="373"/>
                    </a:lnTo>
                    <a:lnTo>
                      <a:pt x="703" y="347"/>
                    </a:lnTo>
                    <a:lnTo>
                      <a:pt x="737" y="323"/>
                    </a:lnTo>
                    <a:lnTo>
                      <a:pt x="771" y="298"/>
                    </a:lnTo>
                    <a:lnTo>
                      <a:pt x="806" y="275"/>
                    </a:lnTo>
                    <a:lnTo>
                      <a:pt x="841" y="253"/>
                    </a:lnTo>
                    <a:lnTo>
                      <a:pt x="878" y="232"/>
                    </a:lnTo>
                    <a:lnTo>
                      <a:pt x="915" y="210"/>
                    </a:lnTo>
                    <a:lnTo>
                      <a:pt x="952" y="192"/>
                    </a:lnTo>
                    <a:lnTo>
                      <a:pt x="990" y="172"/>
                    </a:lnTo>
                    <a:lnTo>
                      <a:pt x="1029" y="155"/>
                    </a:lnTo>
                    <a:lnTo>
                      <a:pt x="1067" y="136"/>
                    </a:lnTo>
                    <a:lnTo>
                      <a:pt x="1106" y="121"/>
                    </a:lnTo>
                    <a:lnTo>
                      <a:pt x="1146" y="106"/>
                    </a:lnTo>
                    <a:lnTo>
                      <a:pt x="1187" y="92"/>
                    </a:lnTo>
                    <a:lnTo>
                      <a:pt x="1227" y="78"/>
                    </a:lnTo>
                    <a:lnTo>
                      <a:pt x="1269" y="66"/>
                    </a:lnTo>
                    <a:lnTo>
                      <a:pt x="1310" y="55"/>
                    </a:lnTo>
                    <a:lnTo>
                      <a:pt x="1352" y="44"/>
                    </a:lnTo>
                    <a:lnTo>
                      <a:pt x="1395" y="35"/>
                    </a:lnTo>
                    <a:lnTo>
                      <a:pt x="1438" y="27"/>
                    </a:lnTo>
                    <a:lnTo>
                      <a:pt x="1481" y="20"/>
                    </a:lnTo>
                    <a:lnTo>
                      <a:pt x="1524" y="13"/>
                    </a:lnTo>
                    <a:lnTo>
                      <a:pt x="1567" y="9"/>
                    </a:lnTo>
                    <a:lnTo>
                      <a:pt x="1612" y="4"/>
                    </a:lnTo>
                    <a:lnTo>
                      <a:pt x="1656" y="3"/>
                    </a:lnTo>
                    <a:lnTo>
                      <a:pt x="1701" y="1"/>
                    </a:lnTo>
                    <a:lnTo>
                      <a:pt x="1746" y="0"/>
                    </a:lnTo>
                    <a:lnTo>
                      <a:pt x="1746" y="933"/>
                    </a:lnTo>
                    <a:lnTo>
                      <a:pt x="1746" y="933"/>
                    </a:lnTo>
                    <a:lnTo>
                      <a:pt x="1704" y="935"/>
                    </a:lnTo>
                    <a:lnTo>
                      <a:pt x="1663" y="938"/>
                    </a:lnTo>
                    <a:lnTo>
                      <a:pt x="1623" y="942"/>
                    </a:lnTo>
                    <a:lnTo>
                      <a:pt x="1583" y="950"/>
                    </a:lnTo>
                    <a:lnTo>
                      <a:pt x="1543" y="959"/>
                    </a:lnTo>
                    <a:lnTo>
                      <a:pt x="1504" y="970"/>
                    </a:lnTo>
                    <a:lnTo>
                      <a:pt x="1467" y="982"/>
                    </a:lnTo>
                    <a:lnTo>
                      <a:pt x="1430" y="998"/>
                    </a:lnTo>
                    <a:lnTo>
                      <a:pt x="1393" y="1013"/>
                    </a:lnTo>
                    <a:lnTo>
                      <a:pt x="1360" y="1032"/>
                    </a:lnTo>
                    <a:lnTo>
                      <a:pt x="1326" y="1052"/>
                    </a:lnTo>
                    <a:lnTo>
                      <a:pt x="1292" y="1072"/>
                    </a:lnTo>
                    <a:lnTo>
                      <a:pt x="1260" y="1095"/>
                    </a:lnTo>
                    <a:lnTo>
                      <a:pt x="1229" y="1119"/>
                    </a:lnTo>
                    <a:lnTo>
                      <a:pt x="1200" y="1144"/>
                    </a:lnTo>
                    <a:lnTo>
                      <a:pt x="1172" y="1172"/>
                    </a:lnTo>
                    <a:lnTo>
                      <a:pt x="1144" y="1199"/>
                    </a:lnTo>
                    <a:lnTo>
                      <a:pt x="1120" y="1230"/>
                    </a:lnTo>
                    <a:lnTo>
                      <a:pt x="1095" y="1259"/>
                    </a:lnTo>
                    <a:lnTo>
                      <a:pt x="1072" y="1292"/>
                    </a:lnTo>
                    <a:lnTo>
                      <a:pt x="1052" y="1325"/>
                    </a:lnTo>
                    <a:lnTo>
                      <a:pt x="1032" y="1359"/>
                    </a:lnTo>
                    <a:lnTo>
                      <a:pt x="1014" y="1395"/>
                    </a:lnTo>
                    <a:lnTo>
                      <a:pt x="998" y="1430"/>
                    </a:lnTo>
                    <a:lnTo>
                      <a:pt x="983" y="1467"/>
                    </a:lnTo>
                    <a:lnTo>
                      <a:pt x="970" y="1504"/>
                    </a:lnTo>
                    <a:lnTo>
                      <a:pt x="960" y="1544"/>
                    </a:lnTo>
                    <a:lnTo>
                      <a:pt x="950" y="1582"/>
                    </a:lnTo>
                    <a:lnTo>
                      <a:pt x="943" y="1622"/>
                    </a:lnTo>
                    <a:lnTo>
                      <a:pt x="938" y="1662"/>
                    </a:lnTo>
                    <a:lnTo>
                      <a:pt x="935" y="1704"/>
                    </a:lnTo>
                    <a:lnTo>
                      <a:pt x="934" y="1745"/>
                    </a:lnTo>
                    <a:lnTo>
                      <a:pt x="934" y="1745"/>
                    </a:lnTo>
                    <a:lnTo>
                      <a:pt x="935" y="1788"/>
                    </a:lnTo>
                    <a:lnTo>
                      <a:pt x="938" y="1828"/>
                    </a:lnTo>
                    <a:lnTo>
                      <a:pt x="943" y="1870"/>
                    </a:lnTo>
                    <a:lnTo>
                      <a:pt x="950" y="1910"/>
                    </a:lnTo>
                    <a:lnTo>
                      <a:pt x="960" y="1948"/>
                    </a:lnTo>
                    <a:lnTo>
                      <a:pt x="970" y="1987"/>
                    </a:lnTo>
                    <a:lnTo>
                      <a:pt x="983" y="2025"/>
                    </a:lnTo>
                    <a:lnTo>
                      <a:pt x="998" y="2062"/>
                    </a:lnTo>
                    <a:lnTo>
                      <a:pt x="1014" y="2098"/>
                    </a:lnTo>
                    <a:lnTo>
                      <a:pt x="1032" y="2133"/>
                    </a:lnTo>
                    <a:lnTo>
                      <a:pt x="1052" y="2167"/>
                    </a:lnTo>
                    <a:lnTo>
                      <a:pt x="1072" y="2201"/>
                    </a:lnTo>
                    <a:lnTo>
                      <a:pt x="1095" y="2231"/>
                    </a:lnTo>
                    <a:lnTo>
                      <a:pt x="1120" y="2262"/>
                    </a:lnTo>
                    <a:lnTo>
                      <a:pt x="1144" y="2291"/>
                    </a:lnTo>
                    <a:lnTo>
                      <a:pt x="1172" y="2321"/>
                    </a:lnTo>
                    <a:lnTo>
                      <a:pt x="1200" y="2347"/>
                    </a:lnTo>
                    <a:lnTo>
                      <a:pt x="1229" y="2373"/>
                    </a:lnTo>
                    <a:lnTo>
                      <a:pt x="1260" y="2398"/>
                    </a:lnTo>
                    <a:lnTo>
                      <a:pt x="1292" y="2419"/>
                    </a:lnTo>
                    <a:lnTo>
                      <a:pt x="1326" y="2441"/>
                    </a:lnTo>
                    <a:lnTo>
                      <a:pt x="1360" y="2461"/>
                    </a:lnTo>
                    <a:lnTo>
                      <a:pt x="1393" y="2478"/>
                    </a:lnTo>
                    <a:lnTo>
                      <a:pt x="1430" y="2494"/>
                    </a:lnTo>
                    <a:lnTo>
                      <a:pt x="1467" y="2510"/>
                    </a:lnTo>
                    <a:lnTo>
                      <a:pt x="1504" y="2522"/>
                    </a:lnTo>
                    <a:lnTo>
                      <a:pt x="1543" y="2533"/>
                    </a:lnTo>
                    <a:lnTo>
                      <a:pt x="1583" y="2542"/>
                    </a:lnTo>
                    <a:lnTo>
                      <a:pt x="1623" y="2550"/>
                    </a:lnTo>
                    <a:lnTo>
                      <a:pt x="1663" y="2554"/>
                    </a:lnTo>
                    <a:lnTo>
                      <a:pt x="1704" y="2558"/>
                    </a:lnTo>
                    <a:lnTo>
                      <a:pt x="1746" y="2559"/>
                    </a:lnTo>
                    <a:lnTo>
                      <a:pt x="1746" y="3493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sz="1801" noProof="0"/>
              </a:p>
            </p:txBody>
          </p:sp>
          <p:sp>
            <p:nvSpPr>
              <p:cNvPr id="16" name="Forma libre 27">
                <a:extLst>
                  <a:ext uri="{FF2B5EF4-FFF2-40B4-BE49-F238E27FC236}">
                    <a16:creationId xmlns:a16="http://schemas.microsoft.com/office/drawing/2014/main" id="{FE4C56CF-A26E-45E4-AD2F-C6A02C7701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237" y="3378423"/>
                <a:ext cx="902350" cy="1806113"/>
              </a:xfrm>
              <a:custGeom>
                <a:avLst/>
                <a:gdLst/>
                <a:ahLst/>
                <a:cxnLst>
                  <a:cxn ang="0">
                    <a:pos x="1278" y="2558"/>
                  </a:cxn>
                  <a:cxn ang="0">
                    <a:pos x="1147" y="2552"/>
                  </a:cxn>
                  <a:cxn ang="0">
                    <a:pos x="1021" y="2532"/>
                  </a:cxn>
                  <a:cxn ang="0">
                    <a:pos x="898" y="2501"/>
                  </a:cxn>
                  <a:cxn ang="0">
                    <a:pos x="781" y="2458"/>
                  </a:cxn>
                  <a:cxn ang="0">
                    <a:pos x="669" y="2404"/>
                  </a:cxn>
                  <a:cxn ang="0">
                    <a:pos x="562" y="2340"/>
                  </a:cxn>
                  <a:cxn ang="0">
                    <a:pos x="464" y="2266"/>
                  </a:cxn>
                  <a:cxn ang="0">
                    <a:pos x="373" y="2184"/>
                  </a:cxn>
                  <a:cxn ang="0">
                    <a:pos x="290" y="2092"/>
                  </a:cxn>
                  <a:cxn ang="0">
                    <a:pos x="218" y="1994"/>
                  </a:cxn>
                  <a:cxn ang="0">
                    <a:pos x="153" y="1889"/>
                  </a:cxn>
                  <a:cxn ang="0">
                    <a:pos x="99" y="1777"/>
                  </a:cxn>
                  <a:cxn ang="0">
                    <a:pos x="56" y="1660"/>
                  </a:cxn>
                  <a:cxn ang="0">
                    <a:pos x="24" y="1537"/>
                  </a:cxn>
                  <a:cxn ang="0">
                    <a:pos x="6" y="1409"/>
                  </a:cxn>
                  <a:cxn ang="0">
                    <a:pos x="0" y="1278"/>
                  </a:cxn>
                  <a:cxn ang="0">
                    <a:pos x="1" y="1214"/>
                  </a:cxn>
                  <a:cxn ang="0">
                    <a:pos x="13" y="1085"/>
                  </a:cxn>
                  <a:cxn ang="0">
                    <a:pos x="40" y="958"/>
                  </a:cxn>
                  <a:cxn ang="0">
                    <a:pos x="76" y="838"/>
                  </a:cxn>
                  <a:cxn ang="0">
                    <a:pos x="126" y="725"/>
                  </a:cxn>
                  <a:cxn ang="0">
                    <a:pos x="184" y="615"/>
                  </a:cxn>
                  <a:cxn ang="0">
                    <a:pos x="253" y="514"/>
                  </a:cxn>
                  <a:cxn ang="0">
                    <a:pos x="332" y="419"/>
                  </a:cxn>
                  <a:cxn ang="0">
                    <a:pos x="418" y="332"/>
                  </a:cxn>
                  <a:cxn ang="0">
                    <a:pos x="513" y="254"/>
                  </a:cxn>
                  <a:cxn ang="0">
                    <a:pos x="615" y="185"/>
                  </a:cxn>
                  <a:cxn ang="0">
                    <a:pos x="724" y="126"/>
                  </a:cxn>
                  <a:cxn ang="0">
                    <a:pos x="838" y="77"/>
                  </a:cxn>
                  <a:cxn ang="0">
                    <a:pos x="958" y="40"/>
                  </a:cxn>
                  <a:cxn ang="0">
                    <a:pos x="1084" y="14"/>
                  </a:cxn>
                  <a:cxn ang="0">
                    <a:pos x="1211" y="2"/>
                  </a:cxn>
                </a:cxnLst>
                <a:rect l="0" t="0" r="r" b="b"/>
                <a:pathLst>
                  <a:path w="1278" h="2558">
                    <a:moveTo>
                      <a:pt x="1278" y="2558"/>
                    </a:moveTo>
                    <a:lnTo>
                      <a:pt x="1278" y="2558"/>
                    </a:lnTo>
                    <a:lnTo>
                      <a:pt x="1211" y="2557"/>
                    </a:lnTo>
                    <a:lnTo>
                      <a:pt x="1147" y="2552"/>
                    </a:lnTo>
                    <a:lnTo>
                      <a:pt x="1084" y="2544"/>
                    </a:lnTo>
                    <a:lnTo>
                      <a:pt x="1021" y="2532"/>
                    </a:lnTo>
                    <a:lnTo>
                      <a:pt x="958" y="2518"/>
                    </a:lnTo>
                    <a:lnTo>
                      <a:pt x="898" y="2501"/>
                    </a:lnTo>
                    <a:lnTo>
                      <a:pt x="838" y="2481"/>
                    </a:lnTo>
                    <a:lnTo>
                      <a:pt x="781" y="2458"/>
                    </a:lnTo>
                    <a:lnTo>
                      <a:pt x="724" y="2432"/>
                    </a:lnTo>
                    <a:lnTo>
                      <a:pt x="669" y="2404"/>
                    </a:lnTo>
                    <a:lnTo>
                      <a:pt x="615" y="2374"/>
                    </a:lnTo>
                    <a:lnTo>
                      <a:pt x="562" y="2340"/>
                    </a:lnTo>
                    <a:lnTo>
                      <a:pt x="513" y="2304"/>
                    </a:lnTo>
                    <a:lnTo>
                      <a:pt x="464" y="2266"/>
                    </a:lnTo>
                    <a:lnTo>
                      <a:pt x="418" y="2226"/>
                    </a:lnTo>
                    <a:lnTo>
                      <a:pt x="373" y="2184"/>
                    </a:lnTo>
                    <a:lnTo>
                      <a:pt x="332" y="2140"/>
                    </a:lnTo>
                    <a:lnTo>
                      <a:pt x="290" y="2092"/>
                    </a:lnTo>
                    <a:lnTo>
                      <a:pt x="253" y="2044"/>
                    </a:lnTo>
                    <a:lnTo>
                      <a:pt x="218" y="1994"/>
                    </a:lnTo>
                    <a:lnTo>
                      <a:pt x="184" y="1943"/>
                    </a:lnTo>
                    <a:lnTo>
                      <a:pt x="153" y="1889"/>
                    </a:lnTo>
                    <a:lnTo>
                      <a:pt x="126" y="1834"/>
                    </a:lnTo>
                    <a:lnTo>
                      <a:pt x="99" y="1777"/>
                    </a:lnTo>
                    <a:lnTo>
                      <a:pt x="76" y="1718"/>
                    </a:lnTo>
                    <a:lnTo>
                      <a:pt x="56" y="1660"/>
                    </a:lnTo>
                    <a:lnTo>
                      <a:pt x="40" y="1598"/>
                    </a:lnTo>
                    <a:lnTo>
                      <a:pt x="24" y="1537"/>
                    </a:lnTo>
                    <a:lnTo>
                      <a:pt x="13" y="1474"/>
                    </a:lnTo>
                    <a:lnTo>
                      <a:pt x="6" y="1409"/>
                    </a:lnTo>
                    <a:lnTo>
                      <a:pt x="1" y="1345"/>
                    </a:lnTo>
                    <a:lnTo>
                      <a:pt x="0" y="1278"/>
                    </a:lnTo>
                    <a:lnTo>
                      <a:pt x="0" y="1278"/>
                    </a:lnTo>
                    <a:lnTo>
                      <a:pt x="1" y="1214"/>
                    </a:lnTo>
                    <a:lnTo>
                      <a:pt x="6" y="1148"/>
                    </a:lnTo>
                    <a:lnTo>
                      <a:pt x="13" y="1085"/>
                    </a:lnTo>
                    <a:lnTo>
                      <a:pt x="24" y="1022"/>
                    </a:lnTo>
                    <a:lnTo>
                      <a:pt x="40" y="958"/>
                    </a:lnTo>
                    <a:lnTo>
                      <a:pt x="56" y="898"/>
                    </a:lnTo>
                    <a:lnTo>
                      <a:pt x="76" y="838"/>
                    </a:lnTo>
                    <a:lnTo>
                      <a:pt x="99" y="782"/>
                    </a:lnTo>
                    <a:lnTo>
                      <a:pt x="126" y="725"/>
                    </a:lnTo>
                    <a:lnTo>
                      <a:pt x="153" y="669"/>
                    </a:lnTo>
                    <a:lnTo>
                      <a:pt x="184" y="615"/>
                    </a:lnTo>
                    <a:lnTo>
                      <a:pt x="218" y="563"/>
                    </a:lnTo>
                    <a:lnTo>
                      <a:pt x="253" y="514"/>
                    </a:lnTo>
                    <a:lnTo>
                      <a:pt x="290" y="465"/>
                    </a:lnTo>
                    <a:lnTo>
                      <a:pt x="332" y="419"/>
                    </a:lnTo>
                    <a:lnTo>
                      <a:pt x="373" y="374"/>
                    </a:lnTo>
                    <a:lnTo>
                      <a:pt x="418" y="332"/>
                    </a:lnTo>
                    <a:lnTo>
                      <a:pt x="464" y="292"/>
                    </a:lnTo>
                    <a:lnTo>
                      <a:pt x="513" y="254"/>
                    </a:lnTo>
                    <a:lnTo>
                      <a:pt x="562" y="219"/>
                    </a:lnTo>
                    <a:lnTo>
                      <a:pt x="615" y="185"/>
                    </a:lnTo>
                    <a:lnTo>
                      <a:pt x="669" y="154"/>
                    </a:lnTo>
                    <a:lnTo>
                      <a:pt x="724" y="126"/>
                    </a:lnTo>
                    <a:lnTo>
                      <a:pt x="781" y="100"/>
                    </a:lnTo>
                    <a:lnTo>
                      <a:pt x="838" y="77"/>
                    </a:lnTo>
                    <a:lnTo>
                      <a:pt x="898" y="57"/>
                    </a:lnTo>
                    <a:lnTo>
                      <a:pt x="958" y="40"/>
                    </a:lnTo>
                    <a:lnTo>
                      <a:pt x="1021" y="26"/>
                    </a:lnTo>
                    <a:lnTo>
                      <a:pt x="1084" y="14"/>
                    </a:lnTo>
                    <a:lnTo>
                      <a:pt x="1147" y="6"/>
                    </a:lnTo>
                    <a:lnTo>
                      <a:pt x="1211" y="2"/>
                    </a:lnTo>
                    <a:lnTo>
                      <a:pt x="1278" y="0"/>
                    </a:lnTo>
                  </a:path>
                </a:pathLst>
              </a:custGeom>
              <a:noFill/>
              <a:ln w="12700" cap="flat" cmpd="sng" algn="ctr">
                <a:solidFill>
                  <a:schemeClr val="accent4"/>
                </a:solidFill>
                <a:prstDash val="lgDash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sz="1801" noProof="0"/>
              </a:p>
            </p:txBody>
          </p:sp>
        </p:grpSp>
        <p:grpSp>
          <p:nvGrpSpPr>
            <p:cNvPr id="12" name="Grupo 13">
              <a:extLst>
                <a:ext uri="{FF2B5EF4-FFF2-40B4-BE49-F238E27FC236}">
                  <a16:creationId xmlns:a16="http://schemas.microsoft.com/office/drawing/2014/main" id="{73372373-127F-4667-8D74-51A76A996447}"/>
                </a:ext>
              </a:extLst>
            </p:cNvPr>
            <p:cNvGrpSpPr/>
            <p:nvPr/>
          </p:nvGrpSpPr>
          <p:grpSpPr>
            <a:xfrm rot="16200000">
              <a:off x="11462902" y="2515041"/>
              <a:ext cx="1232788" cy="2466989"/>
              <a:chOff x="292799" y="3047985"/>
              <a:chExt cx="1232788" cy="2466989"/>
            </a:xfrm>
          </p:grpSpPr>
          <p:sp>
            <p:nvSpPr>
              <p:cNvPr id="13" name="Forma libre 5">
                <a:extLst>
                  <a:ext uri="{FF2B5EF4-FFF2-40B4-BE49-F238E27FC236}">
                    <a16:creationId xmlns:a16="http://schemas.microsoft.com/office/drawing/2014/main" id="{0FBC8564-CAE3-436E-B228-B1A53CE33E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799" y="3047985"/>
                <a:ext cx="1232788" cy="2466989"/>
              </a:xfrm>
              <a:custGeom>
                <a:avLst/>
                <a:gdLst/>
                <a:ahLst/>
                <a:cxnLst>
                  <a:cxn ang="0">
                    <a:pos x="1656" y="3490"/>
                  </a:cxn>
                  <a:cxn ang="0">
                    <a:pos x="1481" y="3471"/>
                  </a:cxn>
                  <a:cxn ang="0">
                    <a:pos x="1310" y="3437"/>
                  </a:cxn>
                  <a:cxn ang="0">
                    <a:pos x="1146" y="3387"/>
                  </a:cxn>
                  <a:cxn ang="0">
                    <a:pos x="990" y="3319"/>
                  </a:cxn>
                  <a:cxn ang="0">
                    <a:pos x="841" y="3239"/>
                  </a:cxn>
                  <a:cxn ang="0">
                    <a:pos x="703" y="3145"/>
                  </a:cxn>
                  <a:cxn ang="0">
                    <a:pos x="572" y="3037"/>
                  </a:cxn>
                  <a:cxn ang="0">
                    <a:pos x="454" y="2919"/>
                  </a:cxn>
                  <a:cxn ang="0">
                    <a:pos x="348" y="2790"/>
                  </a:cxn>
                  <a:cxn ang="0">
                    <a:pos x="254" y="2651"/>
                  </a:cxn>
                  <a:cxn ang="0">
                    <a:pos x="172" y="2502"/>
                  </a:cxn>
                  <a:cxn ang="0">
                    <a:pos x="106" y="2345"/>
                  </a:cxn>
                  <a:cxn ang="0">
                    <a:pos x="55" y="2182"/>
                  </a:cxn>
                  <a:cxn ang="0">
                    <a:pos x="20" y="2012"/>
                  </a:cxn>
                  <a:cxn ang="0">
                    <a:pos x="3" y="1836"/>
                  </a:cxn>
                  <a:cxn ang="0">
                    <a:pos x="0" y="1701"/>
                  </a:cxn>
                  <a:cxn ang="0">
                    <a:pos x="14" y="1524"/>
                  </a:cxn>
                  <a:cxn ang="0">
                    <a:pos x="45" y="1352"/>
                  </a:cxn>
                  <a:cxn ang="0">
                    <a:pos x="92" y="1187"/>
                  </a:cxn>
                  <a:cxn ang="0">
                    <a:pos x="155" y="1029"/>
                  </a:cxn>
                  <a:cxn ang="0">
                    <a:pos x="232" y="878"/>
                  </a:cxn>
                  <a:cxn ang="0">
                    <a:pos x="323" y="736"/>
                  </a:cxn>
                  <a:cxn ang="0">
                    <a:pos x="426" y="604"/>
                  </a:cxn>
                  <a:cxn ang="0">
                    <a:pos x="541" y="483"/>
                  </a:cxn>
                  <a:cxn ang="0">
                    <a:pos x="669" y="373"/>
                  </a:cxn>
                  <a:cxn ang="0">
                    <a:pos x="806" y="275"/>
                  </a:cxn>
                  <a:cxn ang="0">
                    <a:pos x="952" y="192"/>
                  </a:cxn>
                  <a:cxn ang="0">
                    <a:pos x="1106" y="121"/>
                  </a:cxn>
                  <a:cxn ang="0">
                    <a:pos x="1269" y="66"/>
                  </a:cxn>
                  <a:cxn ang="0">
                    <a:pos x="1438" y="27"/>
                  </a:cxn>
                  <a:cxn ang="0">
                    <a:pos x="1612" y="4"/>
                  </a:cxn>
                  <a:cxn ang="0">
                    <a:pos x="1746" y="933"/>
                  </a:cxn>
                  <a:cxn ang="0">
                    <a:pos x="1623" y="942"/>
                  </a:cxn>
                  <a:cxn ang="0">
                    <a:pos x="1467" y="982"/>
                  </a:cxn>
                  <a:cxn ang="0">
                    <a:pos x="1326" y="1052"/>
                  </a:cxn>
                  <a:cxn ang="0">
                    <a:pos x="1200" y="1144"/>
                  </a:cxn>
                  <a:cxn ang="0">
                    <a:pos x="1095" y="1259"/>
                  </a:cxn>
                  <a:cxn ang="0">
                    <a:pos x="1014" y="1395"/>
                  </a:cxn>
                  <a:cxn ang="0">
                    <a:pos x="960" y="1544"/>
                  </a:cxn>
                  <a:cxn ang="0">
                    <a:pos x="935" y="1704"/>
                  </a:cxn>
                  <a:cxn ang="0">
                    <a:pos x="938" y="1828"/>
                  </a:cxn>
                  <a:cxn ang="0">
                    <a:pos x="970" y="1987"/>
                  </a:cxn>
                  <a:cxn ang="0">
                    <a:pos x="1032" y="2133"/>
                  </a:cxn>
                  <a:cxn ang="0">
                    <a:pos x="1120" y="2262"/>
                  </a:cxn>
                  <a:cxn ang="0">
                    <a:pos x="1229" y="2373"/>
                  </a:cxn>
                  <a:cxn ang="0">
                    <a:pos x="1360" y="2461"/>
                  </a:cxn>
                  <a:cxn ang="0">
                    <a:pos x="1504" y="2522"/>
                  </a:cxn>
                  <a:cxn ang="0">
                    <a:pos x="1663" y="2554"/>
                  </a:cxn>
                </a:cxnLst>
                <a:rect l="0" t="0" r="r" b="b"/>
                <a:pathLst>
                  <a:path w="1746" h="3493">
                    <a:moveTo>
                      <a:pt x="1746" y="3493"/>
                    </a:moveTo>
                    <a:lnTo>
                      <a:pt x="1746" y="3493"/>
                    </a:lnTo>
                    <a:lnTo>
                      <a:pt x="1701" y="3491"/>
                    </a:lnTo>
                    <a:lnTo>
                      <a:pt x="1656" y="3490"/>
                    </a:lnTo>
                    <a:lnTo>
                      <a:pt x="1612" y="3487"/>
                    </a:lnTo>
                    <a:lnTo>
                      <a:pt x="1567" y="3484"/>
                    </a:lnTo>
                    <a:lnTo>
                      <a:pt x="1524" y="3477"/>
                    </a:lnTo>
                    <a:lnTo>
                      <a:pt x="1481" y="3471"/>
                    </a:lnTo>
                    <a:lnTo>
                      <a:pt x="1438" y="3465"/>
                    </a:lnTo>
                    <a:lnTo>
                      <a:pt x="1395" y="3456"/>
                    </a:lnTo>
                    <a:lnTo>
                      <a:pt x="1352" y="3447"/>
                    </a:lnTo>
                    <a:lnTo>
                      <a:pt x="1310" y="3437"/>
                    </a:lnTo>
                    <a:lnTo>
                      <a:pt x="1269" y="3425"/>
                    </a:lnTo>
                    <a:lnTo>
                      <a:pt x="1227" y="3413"/>
                    </a:lnTo>
                    <a:lnTo>
                      <a:pt x="1187" y="3400"/>
                    </a:lnTo>
                    <a:lnTo>
                      <a:pt x="1146" y="3387"/>
                    </a:lnTo>
                    <a:lnTo>
                      <a:pt x="1106" y="3371"/>
                    </a:lnTo>
                    <a:lnTo>
                      <a:pt x="1067" y="3354"/>
                    </a:lnTo>
                    <a:lnTo>
                      <a:pt x="1029" y="3337"/>
                    </a:lnTo>
                    <a:lnTo>
                      <a:pt x="990" y="3319"/>
                    </a:lnTo>
                    <a:lnTo>
                      <a:pt x="952" y="3301"/>
                    </a:lnTo>
                    <a:lnTo>
                      <a:pt x="915" y="3281"/>
                    </a:lnTo>
                    <a:lnTo>
                      <a:pt x="878" y="3261"/>
                    </a:lnTo>
                    <a:lnTo>
                      <a:pt x="841" y="3239"/>
                    </a:lnTo>
                    <a:lnTo>
                      <a:pt x="806" y="3217"/>
                    </a:lnTo>
                    <a:lnTo>
                      <a:pt x="771" y="3193"/>
                    </a:lnTo>
                    <a:lnTo>
                      <a:pt x="737" y="3170"/>
                    </a:lnTo>
                    <a:lnTo>
                      <a:pt x="703" y="3145"/>
                    </a:lnTo>
                    <a:lnTo>
                      <a:pt x="669" y="3119"/>
                    </a:lnTo>
                    <a:lnTo>
                      <a:pt x="637" y="3093"/>
                    </a:lnTo>
                    <a:lnTo>
                      <a:pt x="604" y="3065"/>
                    </a:lnTo>
                    <a:lnTo>
                      <a:pt x="572" y="3037"/>
                    </a:lnTo>
                    <a:lnTo>
                      <a:pt x="541" y="3010"/>
                    </a:lnTo>
                    <a:lnTo>
                      <a:pt x="512" y="2981"/>
                    </a:lnTo>
                    <a:lnTo>
                      <a:pt x="483" y="2950"/>
                    </a:lnTo>
                    <a:lnTo>
                      <a:pt x="454" y="2919"/>
                    </a:lnTo>
                    <a:lnTo>
                      <a:pt x="426" y="2888"/>
                    </a:lnTo>
                    <a:lnTo>
                      <a:pt x="400" y="2856"/>
                    </a:lnTo>
                    <a:lnTo>
                      <a:pt x="374" y="2824"/>
                    </a:lnTo>
                    <a:lnTo>
                      <a:pt x="348" y="2790"/>
                    </a:lnTo>
                    <a:lnTo>
                      <a:pt x="323" y="2756"/>
                    </a:lnTo>
                    <a:lnTo>
                      <a:pt x="298" y="2722"/>
                    </a:lnTo>
                    <a:lnTo>
                      <a:pt x="275" y="2687"/>
                    </a:lnTo>
                    <a:lnTo>
                      <a:pt x="254" y="2651"/>
                    </a:lnTo>
                    <a:lnTo>
                      <a:pt x="232" y="2614"/>
                    </a:lnTo>
                    <a:lnTo>
                      <a:pt x="211" y="2578"/>
                    </a:lnTo>
                    <a:lnTo>
                      <a:pt x="191" y="2541"/>
                    </a:lnTo>
                    <a:lnTo>
                      <a:pt x="172" y="2502"/>
                    </a:lnTo>
                    <a:lnTo>
                      <a:pt x="155" y="2464"/>
                    </a:lnTo>
                    <a:lnTo>
                      <a:pt x="137" y="2425"/>
                    </a:lnTo>
                    <a:lnTo>
                      <a:pt x="121" y="2385"/>
                    </a:lnTo>
                    <a:lnTo>
                      <a:pt x="106" y="2345"/>
                    </a:lnTo>
                    <a:lnTo>
                      <a:pt x="92" y="2305"/>
                    </a:lnTo>
                    <a:lnTo>
                      <a:pt x="78" y="2265"/>
                    </a:lnTo>
                    <a:lnTo>
                      <a:pt x="66" y="2224"/>
                    </a:lnTo>
                    <a:lnTo>
                      <a:pt x="55" y="2182"/>
                    </a:lnTo>
                    <a:lnTo>
                      <a:pt x="45" y="2139"/>
                    </a:lnTo>
                    <a:lnTo>
                      <a:pt x="35" y="2098"/>
                    </a:lnTo>
                    <a:lnTo>
                      <a:pt x="28" y="2055"/>
                    </a:lnTo>
                    <a:lnTo>
                      <a:pt x="20" y="2012"/>
                    </a:lnTo>
                    <a:lnTo>
                      <a:pt x="14" y="1968"/>
                    </a:lnTo>
                    <a:lnTo>
                      <a:pt x="9" y="1924"/>
                    </a:lnTo>
                    <a:lnTo>
                      <a:pt x="5" y="1881"/>
                    </a:lnTo>
                    <a:lnTo>
                      <a:pt x="3" y="1836"/>
                    </a:lnTo>
                    <a:lnTo>
                      <a:pt x="0" y="1792"/>
                    </a:lnTo>
                    <a:lnTo>
                      <a:pt x="0" y="1745"/>
                    </a:lnTo>
                    <a:lnTo>
                      <a:pt x="0" y="1745"/>
                    </a:lnTo>
                    <a:lnTo>
                      <a:pt x="0" y="1701"/>
                    </a:lnTo>
                    <a:lnTo>
                      <a:pt x="3" y="1656"/>
                    </a:lnTo>
                    <a:lnTo>
                      <a:pt x="5" y="1612"/>
                    </a:lnTo>
                    <a:lnTo>
                      <a:pt x="9" y="1567"/>
                    </a:lnTo>
                    <a:lnTo>
                      <a:pt x="14" y="1524"/>
                    </a:lnTo>
                    <a:lnTo>
                      <a:pt x="20" y="1481"/>
                    </a:lnTo>
                    <a:lnTo>
                      <a:pt x="28" y="1438"/>
                    </a:lnTo>
                    <a:lnTo>
                      <a:pt x="35" y="1395"/>
                    </a:lnTo>
                    <a:lnTo>
                      <a:pt x="45" y="1352"/>
                    </a:lnTo>
                    <a:lnTo>
                      <a:pt x="55" y="1310"/>
                    </a:lnTo>
                    <a:lnTo>
                      <a:pt x="66" y="1269"/>
                    </a:lnTo>
                    <a:lnTo>
                      <a:pt x="78" y="1227"/>
                    </a:lnTo>
                    <a:lnTo>
                      <a:pt x="92" y="1187"/>
                    </a:lnTo>
                    <a:lnTo>
                      <a:pt x="106" y="1146"/>
                    </a:lnTo>
                    <a:lnTo>
                      <a:pt x="121" y="1107"/>
                    </a:lnTo>
                    <a:lnTo>
                      <a:pt x="137" y="1067"/>
                    </a:lnTo>
                    <a:lnTo>
                      <a:pt x="155" y="1029"/>
                    </a:lnTo>
                    <a:lnTo>
                      <a:pt x="172" y="990"/>
                    </a:lnTo>
                    <a:lnTo>
                      <a:pt x="191" y="952"/>
                    </a:lnTo>
                    <a:lnTo>
                      <a:pt x="211" y="915"/>
                    </a:lnTo>
                    <a:lnTo>
                      <a:pt x="232" y="878"/>
                    </a:lnTo>
                    <a:lnTo>
                      <a:pt x="254" y="841"/>
                    </a:lnTo>
                    <a:lnTo>
                      <a:pt x="275" y="806"/>
                    </a:lnTo>
                    <a:lnTo>
                      <a:pt x="298" y="770"/>
                    </a:lnTo>
                    <a:lnTo>
                      <a:pt x="323" y="736"/>
                    </a:lnTo>
                    <a:lnTo>
                      <a:pt x="348" y="703"/>
                    </a:lnTo>
                    <a:lnTo>
                      <a:pt x="374" y="669"/>
                    </a:lnTo>
                    <a:lnTo>
                      <a:pt x="400" y="636"/>
                    </a:lnTo>
                    <a:lnTo>
                      <a:pt x="426" y="604"/>
                    </a:lnTo>
                    <a:lnTo>
                      <a:pt x="454" y="572"/>
                    </a:lnTo>
                    <a:lnTo>
                      <a:pt x="483" y="543"/>
                    </a:lnTo>
                    <a:lnTo>
                      <a:pt x="512" y="512"/>
                    </a:lnTo>
                    <a:lnTo>
                      <a:pt x="541" y="483"/>
                    </a:lnTo>
                    <a:lnTo>
                      <a:pt x="572" y="453"/>
                    </a:lnTo>
                    <a:lnTo>
                      <a:pt x="604" y="426"/>
                    </a:lnTo>
                    <a:lnTo>
                      <a:pt x="637" y="399"/>
                    </a:lnTo>
                    <a:lnTo>
                      <a:pt x="669" y="373"/>
                    </a:lnTo>
                    <a:lnTo>
                      <a:pt x="703" y="347"/>
                    </a:lnTo>
                    <a:lnTo>
                      <a:pt x="737" y="323"/>
                    </a:lnTo>
                    <a:lnTo>
                      <a:pt x="771" y="298"/>
                    </a:lnTo>
                    <a:lnTo>
                      <a:pt x="806" y="275"/>
                    </a:lnTo>
                    <a:lnTo>
                      <a:pt x="841" y="253"/>
                    </a:lnTo>
                    <a:lnTo>
                      <a:pt x="878" y="232"/>
                    </a:lnTo>
                    <a:lnTo>
                      <a:pt x="915" y="210"/>
                    </a:lnTo>
                    <a:lnTo>
                      <a:pt x="952" y="192"/>
                    </a:lnTo>
                    <a:lnTo>
                      <a:pt x="990" y="172"/>
                    </a:lnTo>
                    <a:lnTo>
                      <a:pt x="1029" y="155"/>
                    </a:lnTo>
                    <a:lnTo>
                      <a:pt x="1067" y="136"/>
                    </a:lnTo>
                    <a:lnTo>
                      <a:pt x="1106" y="121"/>
                    </a:lnTo>
                    <a:lnTo>
                      <a:pt x="1146" y="106"/>
                    </a:lnTo>
                    <a:lnTo>
                      <a:pt x="1187" y="92"/>
                    </a:lnTo>
                    <a:lnTo>
                      <a:pt x="1227" y="78"/>
                    </a:lnTo>
                    <a:lnTo>
                      <a:pt x="1269" y="66"/>
                    </a:lnTo>
                    <a:lnTo>
                      <a:pt x="1310" y="55"/>
                    </a:lnTo>
                    <a:lnTo>
                      <a:pt x="1352" y="44"/>
                    </a:lnTo>
                    <a:lnTo>
                      <a:pt x="1395" y="35"/>
                    </a:lnTo>
                    <a:lnTo>
                      <a:pt x="1438" y="27"/>
                    </a:lnTo>
                    <a:lnTo>
                      <a:pt x="1481" y="20"/>
                    </a:lnTo>
                    <a:lnTo>
                      <a:pt x="1524" y="13"/>
                    </a:lnTo>
                    <a:lnTo>
                      <a:pt x="1567" y="9"/>
                    </a:lnTo>
                    <a:lnTo>
                      <a:pt x="1612" y="4"/>
                    </a:lnTo>
                    <a:lnTo>
                      <a:pt x="1656" y="3"/>
                    </a:lnTo>
                    <a:lnTo>
                      <a:pt x="1701" y="1"/>
                    </a:lnTo>
                    <a:lnTo>
                      <a:pt x="1746" y="0"/>
                    </a:lnTo>
                    <a:lnTo>
                      <a:pt x="1746" y="933"/>
                    </a:lnTo>
                    <a:lnTo>
                      <a:pt x="1746" y="933"/>
                    </a:lnTo>
                    <a:lnTo>
                      <a:pt x="1704" y="935"/>
                    </a:lnTo>
                    <a:lnTo>
                      <a:pt x="1663" y="938"/>
                    </a:lnTo>
                    <a:lnTo>
                      <a:pt x="1623" y="942"/>
                    </a:lnTo>
                    <a:lnTo>
                      <a:pt x="1583" y="950"/>
                    </a:lnTo>
                    <a:lnTo>
                      <a:pt x="1543" y="959"/>
                    </a:lnTo>
                    <a:lnTo>
                      <a:pt x="1504" y="970"/>
                    </a:lnTo>
                    <a:lnTo>
                      <a:pt x="1467" y="982"/>
                    </a:lnTo>
                    <a:lnTo>
                      <a:pt x="1430" y="998"/>
                    </a:lnTo>
                    <a:lnTo>
                      <a:pt x="1393" y="1013"/>
                    </a:lnTo>
                    <a:lnTo>
                      <a:pt x="1360" y="1032"/>
                    </a:lnTo>
                    <a:lnTo>
                      <a:pt x="1326" y="1052"/>
                    </a:lnTo>
                    <a:lnTo>
                      <a:pt x="1292" y="1072"/>
                    </a:lnTo>
                    <a:lnTo>
                      <a:pt x="1260" y="1095"/>
                    </a:lnTo>
                    <a:lnTo>
                      <a:pt x="1229" y="1119"/>
                    </a:lnTo>
                    <a:lnTo>
                      <a:pt x="1200" y="1144"/>
                    </a:lnTo>
                    <a:lnTo>
                      <a:pt x="1172" y="1172"/>
                    </a:lnTo>
                    <a:lnTo>
                      <a:pt x="1144" y="1199"/>
                    </a:lnTo>
                    <a:lnTo>
                      <a:pt x="1120" y="1230"/>
                    </a:lnTo>
                    <a:lnTo>
                      <a:pt x="1095" y="1259"/>
                    </a:lnTo>
                    <a:lnTo>
                      <a:pt x="1072" y="1292"/>
                    </a:lnTo>
                    <a:lnTo>
                      <a:pt x="1052" y="1325"/>
                    </a:lnTo>
                    <a:lnTo>
                      <a:pt x="1032" y="1359"/>
                    </a:lnTo>
                    <a:lnTo>
                      <a:pt x="1014" y="1395"/>
                    </a:lnTo>
                    <a:lnTo>
                      <a:pt x="998" y="1430"/>
                    </a:lnTo>
                    <a:lnTo>
                      <a:pt x="983" y="1467"/>
                    </a:lnTo>
                    <a:lnTo>
                      <a:pt x="970" y="1504"/>
                    </a:lnTo>
                    <a:lnTo>
                      <a:pt x="960" y="1544"/>
                    </a:lnTo>
                    <a:lnTo>
                      <a:pt x="950" y="1582"/>
                    </a:lnTo>
                    <a:lnTo>
                      <a:pt x="943" y="1622"/>
                    </a:lnTo>
                    <a:lnTo>
                      <a:pt x="938" y="1662"/>
                    </a:lnTo>
                    <a:lnTo>
                      <a:pt x="935" y="1704"/>
                    </a:lnTo>
                    <a:lnTo>
                      <a:pt x="934" y="1745"/>
                    </a:lnTo>
                    <a:lnTo>
                      <a:pt x="934" y="1745"/>
                    </a:lnTo>
                    <a:lnTo>
                      <a:pt x="935" y="1788"/>
                    </a:lnTo>
                    <a:lnTo>
                      <a:pt x="938" y="1828"/>
                    </a:lnTo>
                    <a:lnTo>
                      <a:pt x="943" y="1870"/>
                    </a:lnTo>
                    <a:lnTo>
                      <a:pt x="950" y="1910"/>
                    </a:lnTo>
                    <a:lnTo>
                      <a:pt x="960" y="1948"/>
                    </a:lnTo>
                    <a:lnTo>
                      <a:pt x="970" y="1987"/>
                    </a:lnTo>
                    <a:lnTo>
                      <a:pt x="983" y="2025"/>
                    </a:lnTo>
                    <a:lnTo>
                      <a:pt x="998" y="2062"/>
                    </a:lnTo>
                    <a:lnTo>
                      <a:pt x="1014" y="2098"/>
                    </a:lnTo>
                    <a:lnTo>
                      <a:pt x="1032" y="2133"/>
                    </a:lnTo>
                    <a:lnTo>
                      <a:pt x="1052" y="2167"/>
                    </a:lnTo>
                    <a:lnTo>
                      <a:pt x="1072" y="2201"/>
                    </a:lnTo>
                    <a:lnTo>
                      <a:pt x="1095" y="2231"/>
                    </a:lnTo>
                    <a:lnTo>
                      <a:pt x="1120" y="2262"/>
                    </a:lnTo>
                    <a:lnTo>
                      <a:pt x="1144" y="2291"/>
                    </a:lnTo>
                    <a:lnTo>
                      <a:pt x="1172" y="2321"/>
                    </a:lnTo>
                    <a:lnTo>
                      <a:pt x="1200" y="2347"/>
                    </a:lnTo>
                    <a:lnTo>
                      <a:pt x="1229" y="2373"/>
                    </a:lnTo>
                    <a:lnTo>
                      <a:pt x="1260" y="2398"/>
                    </a:lnTo>
                    <a:lnTo>
                      <a:pt x="1292" y="2419"/>
                    </a:lnTo>
                    <a:lnTo>
                      <a:pt x="1326" y="2441"/>
                    </a:lnTo>
                    <a:lnTo>
                      <a:pt x="1360" y="2461"/>
                    </a:lnTo>
                    <a:lnTo>
                      <a:pt x="1393" y="2478"/>
                    </a:lnTo>
                    <a:lnTo>
                      <a:pt x="1430" y="2494"/>
                    </a:lnTo>
                    <a:lnTo>
                      <a:pt x="1467" y="2510"/>
                    </a:lnTo>
                    <a:lnTo>
                      <a:pt x="1504" y="2522"/>
                    </a:lnTo>
                    <a:lnTo>
                      <a:pt x="1543" y="2533"/>
                    </a:lnTo>
                    <a:lnTo>
                      <a:pt x="1583" y="2542"/>
                    </a:lnTo>
                    <a:lnTo>
                      <a:pt x="1623" y="2550"/>
                    </a:lnTo>
                    <a:lnTo>
                      <a:pt x="1663" y="2554"/>
                    </a:lnTo>
                    <a:lnTo>
                      <a:pt x="1704" y="2558"/>
                    </a:lnTo>
                    <a:lnTo>
                      <a:pt x="1746" y="2559"/>
                    </a:lnTo>
                    <a:lnTo>
                      <a:pt x="1746" y="3493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sz="1801" noProof="0"/>
              </a:p>
            </p:txBody>
          </p:sp>
          <p:sp>
            <p:nvSpPr>
              <p:cNvPr id="14" name="Forma libre 27">
                <a:extLst>
                  <a:ext uri="{FF2B5EF4-FFF2-40B4-BE49-F238E27FC236}">
                    <a16:creationId xmlns:a16="http://schemas.microsoft.com/office/drawing/2014/main" id="{D3638C20-B3DC-47FF-8234-FCB20F8344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237" y="3378423"/>
                <a:ext cx="902350" cy="1806113"/>
              </a:xfrm>
              <a:custGeom>
                <a:avLst/>
                <a:gdLst/>
                <a:ahLst/>
                <a:cxnLst>
                  <a:cxn ang="0">
                    <a:pos x="1278" y="2558"/>
                  </a:cxn>
                  <a:cxn ang="0">
                    <a:pos x="1147" y="2552"/>
                  </a:cxn>
                  <a:cxn ang="0">
                    <a:pos x="1021" y="2532"/>
                  </a:cxn>
                  <a:cxn ang="0">
                    <a:pos x="898" y="2501"/>
                  </a:cxn>
                  <a:cxn ang="0">
                    <a:pos x="781" y="2458"/>
                  </a:cxn>
                  <a:cxn ang="0">
                    <a:pos x="669" y="2404"/>
                  </a:cxn>
                  <a:cxn ang="0">
                    <a:pos x="562" y="2340"/>
                  </a:cxn>
                  <a:cxn ang="0">
                    <a:pos x="464" y="2266"/>
                  </a:cxn>
                  <a:cxn ang="0">
                    <a:pos x="373" y="2184"/>
                  </a:cxn>
                  <a:cxn ang="0">
                    <a:pos x="290" y="2092"/>
                  </a:cxn>
                  <a:cxn ang="0">
                    <a:pos x="218" y="1994"/>
                  </a:cxn>
                  <a:cxn ang="0">
                    <a:pos x="153" y="1889"/>
                  </a:cxn>
                  <a:cxn ang="0">
                    <a:pos x="99" y="1777"/>
                  </a:cxn>
                  <a:cxn ang="0">
                    <a:pos x="56" y="1660"/>
                  </a:cxn>
                  <a:cxn ang="0">
                    <a:pos x="24" y="1537"/>
                  </a:cxn>
                  <a:cxn ang="0">
                    <a:pos x="6" y="1409"/>
                  </a:cxn>
                  <a:cxn ang="0">
                    <a:pos x="0" y="1278"/>
                  </a:cxn>
                  <a:cxn ang="0">
                    <a:pos x="1" y="1214"/>
                  </a:cxn>
                  <a:cxn ang="0">
                    <a:pos x="13" y="1085"/>
                  </a:cxn>
                  <a:cxn ang="0">
                    <a:pos x="40" y="958"/>
                  </a:cxn>
                  <a:cxn ang="0">
                    <a:pos x="76" y="838"/>
                  </a:cxn>
                  <a:cxn ang="0">
                    <a:pos x="126" y="725"/>
                  </a:cxn>
                  <a:cxn ang="0">
                    <a:pos x="184" y="615"/>
                  </a:cxn>
                  <a:cxn ang="0">
                    <a:pos x="253" y="514"/>
                  </a:cxn>
                  <a:cxn ang="0">
                    <a:pos x="332" y="419"/>
                  </a:cxn>
                  <a:cxn ang="0">
                    <a:pos x="418" y="332"/>
                  </a:cxn>
                  <a:cxn ang="0">
                    <a:pos x="513" y="254"/>
                  </a:cxn>
                  <a:cxn ang="0">
                    <a:pos x="615" y="185"/>
                  </a:cxn>
                  <a:cxn ang="0">
                    <a:pos x="724" y="126"/>
                  </a:cxn>
                  <a:cxn ang="0">
                    <a:pos x="838" y="77"/>
                  </a:cxn>
                  <a:cxn ang="0">
                    <a:pos x="958" y="40"/>
                  </a:cxn>
                  <a:cxn ang="0">
                    <a:pos x="1084" y="14"/>
                  </a:cxn>
                  <a:cxn ang="0">
                    <a:pos x="1211" y="2"/>
                  </a:cxn>
                </a:cxnLst>
                <a:rect l="0" t="0" r="r" b="b"/>
                <a:pathLst>
                  <a:path w="1278" h="2558">
                    <a:moveTo>
                      <a:pt x="1278" y="2558"/>
                    </a:moveTo>
                    <a:lnTo>
                      <a:pt x="1278" y="2558"/>
                    </a:lnTo>
                    <a:lnTo>
                      <a:pt x="1211" y="2557"/>
                    </a:lnTo>
                    <a:lnTo>
                      <a:pt x="1147" y="2552"/>
                    </a:lnTo>
                    <a:lnTo>
                      <a:pt x="1084" y="2544"/>
                    </a:lnTo>
                    <a:lnTo>
                      <a:pt x="1021" y="2532"/>
                    </a:lnTo>
                    <a:lnTo>
                      <a:pt x="958" y="2518"/>
                    </a:lnTo>
                    <a:lnTo>
                      <a:pt x="898" y="2501"/>
                    </a:lnTo>
                    <a:lnTo>
                      <a:pt x="838" y="2481"/>
                    </a:lnTo>
                    <a:lnTo>
                      <a:pt x="781" y="2458"/>
                    </a:lnTo>
                    <a:lnTo>
                      <a:pt x="724" y="2432"/>
                    </a:lnTo>
                    <a:lnTo>
                      <a:pt x="669" y="2404"/>
                    </a:lnTo>
                    <a:lnTo>
                      <a:pt x="615" y="2374"/>
                    </a:lnTo>
                    <a:lnTo>
                      <a:pt x="562" y="2340"/>
                    </a:lnTo>
                    <a:lnTo>
                      <a:pt x="513" y="2304"/>
                    </a:lnTo>
                    <a:lnTo>
                      <a:pt x="464" y="2266"/>
                    </a:lnTo>
                    <a:lnTo>
                      <a:pt x="418" y="2226"/>
                    </a:lnTo>
                    <a:lnTo>
                      <a:pt x="373" y="2184"/>
                    </a:lnTo>
                    <a:lnTo>
                      <a:pt x="332" y="2140"/>
                    </a:lnTo>
                    <a:lnTo>
                      <a:pt x="290" y="2092"/>
                    </a:lnTo>
                    <a:lnTo>
                      <a:pt x="253" y="2044"/>
                    </a:lnTo>
                    <a:lnTo>
                      <a:pt x="218" y="1994"/>
                    </a:lnTo>
                    <a:lnTo>
                      <a:pt x="184" y="1943"/>
                    </a:lnTo>
                    <a:lnTo>
                      <a:pt x="153" y="1889"/>
                    </a:lnTo>
                    <a:lnTo>
                      <a:pt x="126" y="1834"/>
                    </a:lnTo>
                    <a:lnTo>
                      <a:pt x="99" y="1777"/>
                    </a:lnTo>
                    <a:lnTo>
                      <a:pt x="76" y="1718"/>
                    </a:lnTo>
                    <a:lnTo>
                      <a:pt x="56" y="1660"/>
                    </a:lnTo>
                    <a:lnTo>
                      <a:pt x="40" y="1598"/>
                    </a:lnTo>
                    <a:lnTo>
                      <a:pt x="24" y="1537"/>
                    </a:lnTo>
                    <a:lnTo>
                      <a:pt x="13" y="1474"/>
                    </a:lnTo>
                    <a:lnTo>
                      <a:pt x="6" y="1409"/>
                    </a:lnTo>
                    <a:lnTo>
                      <a:pt x="1" y="1345"/>
                    </a:lnTo>
                    <a:lnTo>
                      <a:pt x="0" y="1278"/>
                    </a:lnTo>
                    <a:lnTo>
                      <a:pt x="0" y="1278"/>
                    </a:lnTo>
                    <a:lnTo>
                      <a:pt x="1" y="1214"/>
                    </a:lnTo>
                    <a:lnTo>
                      <a:pt x="6" y="1148"/>
                    </a:lnTo>
                    <a:lnTo>
                      <a:pt x="13" y="1085"/>
                    </a:lnTo>
                    <a:lnTo>
                      <a:pt x="24" y="1022"/>
                    </a:lnTo>
                    <a:lnTo>
                      <a:pt x="40" y="958"/>
                    </a:lnTo>
                    <a:lnTo>
                      <a:pt x="56" y="898"/>
                    </a:lnTo>
                    <a:lnTo>
                      <a:pt x="76" y="838"/>
                    </a:lnTo>
                    <a:lnTo>
                      <a:pt x="99" y="782"/>
                    </a:lnTo>
                    <a:lnTo>
                      <a:pt x="126" y="725"/>
                    </a:lnTo>
                    <a:lnTo>
                      <a:pt x="153" y="669"/>
                    </a:lnTo>
                    <a:lnTo>
                      <a:pt x="184" y="615"/>
                    </a:lnTo>
                    <a:lnTo>
                      <a:pt x="218" y="563"/>
                    </a:lnTo>
                    <a:lnTo>
                      <a:pt x="253" y="514"/>
                    </a:lnTo>
                    <a:lnTo>
                      <a:pt x="290" y="465"/>
                    </a:lnTo>
                    <a:lnTo>
                      <a:pt x="332" y="419"/>
                    </a:lnTo>
                    <a:lnTo>
                      <a:pt x="373" y="374"/>
                    </a:lnTo>
                    <a:lnTo>
                      <a:pt x="418" y="332"/>
                    </a:lnTo>
                    <a:lnTo>
                      <a:pt x="464" y="292"/>
                    </a:lnTo>
                    <a:lnTo>
                      <a:pt x="513" y="254"/>
                    </a:lnTo>
                    <a:lnTo>
                      <a:pt x="562" y="219"/>
                    </a:lnTo>
                    <a:lnTo>
                      <a:pt x="615" y="185"/>
                    </a:lnTo>
                    <a:lnTo>
                      <a:pt x="669" y="154"/>
                    </a:lnTo>
                    <a:lnTo>
                      <a:pt x="724" y="126"/>
                    </a:lnTo>
                    <a:lnTo>
                      <a:pt x="781" y="100"/>
                    </a:lnTo>
                    <a:lnTo>
                      <a:pt x="838" y="77"/>
                    </a:lnTo>
                    <a:lnTo>
                      <a:pt x="898" y="57"/>
                    </a:lnTo>
                    <a:lnTo>
                      <a:pt x="958" y="40"/>
                    </a:lnTo>
                    <a:lnTo>
                      <a:pt x="1021" y="26"/>
                    </a:lnTo>
                    <a:lnTo>
                      <a:pt x="1084" y="14"/>
                    </a:lnTo>
                    <a:lnTo>
                      <a:pt x="1147" y="6"/>
                    </a:lnTo>
                    <a:lnTo>
                      <a:pt x="1211" y="2"/>
                    </a:lnTo>
                    <a:lnTo>
                      <a:pt x="1278" y="0"/>
                    </a:lnTo>
                  </a:path>
                </a:pathLst>
              </a:custGeom>
              <a:noFill/>
              <a:ln w="12700" cap="flat" cmpd="sng" algn="ctr">
                <a:solidFill>
                  <a:schemeClr val="accent4"/>
                </a:solidFill>
                <a:prstDash val="lgDash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sz="1801" noProof="0"/>
              </a:p>
            </p:txBody>
          </p:sp>
        </p:grpSp>
      </p:grpSp>
      <p:sp>
        <p:nvSpPr>
          <p:cNvPr id="27" name="Elipse 26">
            <a:extLst>
              <a:ext uri="{FF2B5EF4-FFF2-40B4-BE49-F238E27FC236}">
                <a16:creationId xmlns:a16="http://schemas.microsoft.com/office/drawing/2014/main" id="{72F663C8-0A3D-4772-B788-8645CCA72B0E}"/>
              </a:ext>
            </a:extLst>
          </p:cNvPr>
          <p:cNvSpPr/>
          <p:nvPr userDrawn="1"/>
        </p:nvSpPr>
        <p:spPr>
          <a:xfrm>
            <a:off x="176533" y="3689447"/>
            <a:ext cx="795337" cy="79513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801" noProof="0"/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A3FDCF70-1877-410D-BB9A-F351D77EC67C}"/>
              </a:ext>
            </a:extLst>
          </p:cNvPr>
          <p:cNvSpPr/>
          <p:nvPr userDrawn="1"/>
        </p:nvSpPr>
        <p:spPr>
          <a:xfrm>
            <a:off x="3852552" y="3689447"/>
            <a:ext cx="795337" cy="79513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801" noProof="0"/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085F80D3-A651-4CF6-83E3-F2BD79B93603}"/>
              </a:ext>
            </a:extLst>
          </p:cNvPr>
          <p:cNvSpPr/>
          <p:nvPr userDrawn="1"/>
        </p:nvSpPr>
        <p:spPr>
          <a:xfrm>
            <a:off x="7541275" y="3689447"/>
            <a:ext cx="795337" cy="79513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801" noProof="0"/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31C79335-FF45-41DA-A195-8967ED85B79A}"/>
              </a:ext>
            </a:extLst>
          </p:cNvPr>
          <p:cNvSpPr/>
          <p:nvPr userDrawn="1"/>
        </p:nvSpPr>
        <p:spPr>
          <a:xfrm>
            <a:off x="5696914" y="3689447"/>
            <a:ext cx="795337" cy="79513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801" noProof="0"/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BD8FE2A3-0F9E-4EB5-A820-2A0946179A16}"/>
              </a:ext>
            </a:extLst>
          </p:cNvPr>
          <p:cNvSpPr/>
          <p:nvPr/>
        </p:nvSpPr>
        <p:spPr>
          <a:xfrm>
            <a:off x="2008191" y="3689447"/>
            <a:ext cx="795337" cy="79513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801" noProof="0"/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0DB8694D-C5FF-4561-8CCF-8D073E5179B1}"/>
              </a:ext>
            </a:extLst>
          </p:cNvPr>
          <p:cNvSpPr/>
          <p:nvPr userDrawn="1"/>
        </p:nvSpPr>
        <p:spPr>
          <a:xfrm>
            <a:off x="9385636" y="3689447"/>
            <a:ext cx="795337" cy="79513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801" noProof="0"/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7C5A5B67-D80B-4B4D-B8DF-F73DCB11E72D}"/>
              </a:ext>
            </a:extLst>
          </p:cNvPr>
          <p:cNvSpPr/>
          <p:nvPr userDrawn="1"/>
        </p:nvSpPr>
        <p:spPr>
          <a:xfrm>
            <a:off x="11242703" y="3689447"/>
            <a:ext cx="795337" cy="79513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801" noProof="0"/>
          </a:p>
        </p:txBody>
      </p:sp>
      <p:grpSp>
        <p:nvGrpSpPr>
          <p:cNvPr id="124" name="Grupo 123">
            <a:extLst>
              <a:ext uri="{FF2B5EF4-FFF2-40B4-BE49-F238E27FC236}">
                <a16:creationId xmlns:a16="http://schemas.microsoft.com/office/drawing/2014/main" id="{573C2D20-F522-46E5-9A5F-10773C6078F4}"/>
              </a:ext>
            </a:extLst>
          </p:cNvPr>
          <p:cNvGrpSpPr/>
          <p:nvPr userDrawn="1"/>
        </p:nvGrpSpPr>
        <p:grpSpPr>
          <a:xfrm>
            <a:off x="4025299" y="4998789"/>
            <a:ext cx="497485" cy="349584"/>
            <a:chOff x="8340054" y="2449652"/>
            <a:chExt cx="819143" cy="575614"/>
          </a:xfrm>
          <a:solidFill>
            <a:schemeClr val="bg1"/>
          </a:solidFill>
        </p:grpSpPr>
        <p:sp>
          <p:nvSpPr>
            <p:cNvPr id="125" name="Forma libre: Forma 124">
              <a:extLst>
                <a:ext uri="{FF2B5EF4-FFF2-40B4-BE49-F238E27FC236}">
                  <a16:creationId xmlns:a16="http://schemas.microsoft.com/office/drawing/2014/main" id="{09D4128B-A2BA-455C-A62F-6A83C9277544}"/>
                </a:ext>
              </a:extLst>
            </p:cNvPr>
            <p:cNvSpPr/>
            <p:nvPr/>
          </p:nvSpPr>
          <p:spPr>
            <a:xfrm>
              <a:off x="8340054" y="2449652"/>
              <a:ext cx="819143" cy="575614"/>
            </a:xfrm>
            <a:custGeom>
              <a:avLst/>
              <a:gdLst>
                <a:gd name="connsiteX0" fmla="*/ 685203 w 819143"/>
                <a:gd name="connsiteY0" fmla="*/ 43171 h 575614"/>
                <a:gd name="connsiteX1" fmla="*/ 533920 w 819143"/>
                <a:gd name="connsiteY1" fmla="*/ 43171 h 575614"/>
                <a:gd name="connsiteX2" fmla="*/ 533920 w 819143"/>
                <a:gd name="connsiteY2" fmla="*/ 5535 h 575614"/>
                <a:gd name="connsiteX3" fmla="*/ 499235 w 819143"/>
                <a:gd name="connsiteY3" fmla="*/ 5535 h 575614"/>
                <a:gd name="connsiteX4" fmla="*/ 499235 w 819143"/>
                <a:gd name="connsiteY4" fmla="*/ 43171 h 575614"/>
                <a:gd name="connsiteX5" fmla="*/ 97781 w 819143"/>
                <a:gd name="connsiteY5" fmla="*/ 43171 h 575614"/>
                <a:gd name="connsiteX6" fmla="*/ 5535 w 819143"/>
                <a:gd name="connsiteY6" fmla="*/ 135417 h 575614"/>
                <a:gd name="connsiteX7" fmla="*/ 5535 w 819143"/>
                <a:gd name="connsiteY7" fmla="*/ 445363 h 575614"/>
                <a:gd name="connsiteX8" fmla="*/ 97781 w 819143"/>
                <a:gd name="connsiteY8" fmla="*/ 537609 h 575614"/>
                <a:gd name="connsiteX9" fmla="*/ 499235 w 819143"/>
                <a:gd name="connsiteY9" fmla="*/ 537609 h 575614"/>
                <a:gd name="connsiteX10" fmla="*/ 499235 w 819143"/>
                <a:gd name="connsiteY10" fmla="*/ 573769 h 575614"/>
                <a:gd name="connsiteX11" fmla="*/ 533920 w 819143"/>
                <a:gd name="connsiteY11" fmla="*/ 573769 h 575614"/>
                <a:gd name="connsiteX12" fmla="*/ 533920 w 819143"/>
                <a:gd name="connsiteY12" fmla="*/ 537609 h 575614"/>
                <a:gd name="connsiteX13" fmla="*/ 685203 w 819143"/>
                <a:gd name="connsiteY13" fmla="*/ 537609 h 575614"/>
                <a:gd name="connsiteX14" fmla="*/ 815823 w 819143"/>
                <a:gd name="connsiteY14" fmla="*/ 406989 h 575614"/>
                <a:gd name="connsiteX15" fmla="*/ 815823 w 819143"/>
                <a:gd name="connsiteY15" fmla="*/ 173791 h 575614"/>
                <a:gd name="connsiteX16" fmla="*/ 685203 w 819143"/>
                <a:gd name="connsiteY16" fmla="*/ 43171 h 575614"/>
                <a:gd name="connsiteX17" fmla="*/ 459384 w 819143"/>
                <a:gd name="connsiteY17" fmla="*/ 76380 h 575614"/>
                <a:gd name="connsiteX18" fmla="*/ 418058 w 819143"/>
                <a:gd name="connsiteY18" fmla="*/ 115492 h 575614"/>
                <a:gd name="connsiteX19" fmla="*/ 257182 w 819143"/>
                <a:gd name="connsiteY19" fmla="*/ 115492 h 575614"/>
                <a:gd name="connsiteX20" fmla="*/ 218070 w 819143"/>
                <a:gd name="connsiteY20" fmla="*/ 77117 h 575614"/>
                <a:gd name="connsiteX21" fmla="*/ 459384 w 819143"/>
                <a:gd name="connsiteY21" fmla="*/ 76380 h 575614"/>
                <a:gd name="connsiteX22" fmla="*/ 220284 w 819143"/>
                <a:gd name="connsiteY22" fmla="*/ 502924 h 575614"/>
                <a:gd name="connsiteX23" fmla="*/ 261610 w 819143"/>
                <a:gd name="connsiteY23" fmla="*/ 463812 h 575614"/>
                <a:gd name="connsiteX24" fmla="*/ 422486 w 819143"/>
                <a:gd name="connsiteY24" fmla="*/ 463812 h 575614"/>
                <a:gd name="connsiteX25" fmla="*/ 461599 w 819143"/>
                <a:gd name="connsiteY25" fmla="*/ 502186 h 575614"/>
                <a:gd name="connsiteX26" fmla="*/ 220284 w 819143"/>
                <a:gd name="connsiteY26" fmla="*/ 502924 h 575614"/>
                <a:gd name="connsiteX27" fmla="*/ 509566 w 819143"/>
                <a:gd name="connsiteY27" fmla="*/ 506614 h 575614"/>
                <a:gd name="connsiteX28" fmla="*/ 435032 w 819143"/>
                <a:gd name="connsiteY28" fmla="*/ 432817 h 575614"/>
                <a:gd name="connsiteX29" fmla="*/ 249064 w 819143"/>
                <a:gd name="connsiteY29" fmla="*/ 432817 h 575614"/>
                <a:gd name="connsiteX30" fmla="*/ 171577 w 819143"/>
                <a:gd name="connsiteY30" fmla="*/ 506614 h 575614"/>
                <a:gd name="connsiteX31" fmla="*/ 98519 w 819143"/>
                <a:gd name="connsiteY31" fmla="*/ 506614 h 575614"/>
                <a:gd name="connsiteX32" fmla="*/ 37268 w 819143"/>
                <a:gd name="connsiteY32" fmla="*/ 445363 h 575614"/>
                <a:gd name="connsiteX33" fmla="*/ 37268 w 819143"/>
                <a:gd name="connsiteY33" fmla="*/ 135417 h 575614"/>
                <a:gd name="connsiteX34" fmla="*/ 98519 w 819143"/>
                <a:gd name="connsiteY34" fmla="*/ 74166 h 575614"/>
                <a:gd name="connsiteX35" fmla="*/ 172316 w 819143"/>
                <a:gd name="connsiteY35" fmla="*/ 74166 h 575614"/>
                <a:gd name="connsiteX36" fmla="*/ 246113 w 819143"/>
                <a:gd name="connsiteY36" fmla="*/ 147224 h 575614"/>
                <a:gd name="connsiteX37" fmla="*/ 432080 w 819143"/>
                <a:gd name="connsiteY37" fmla="*/ 147224 h 575614"/>
                <a:gd name="connsiteX38" fmla="*/ 508829 w 819143"/>
                <a:gd name="connsiteY38" fmla="*/ 74166 h 575614"/>
                <a:gd name="connsiteX39" fmla="*/ 686678 w 819143"/>
                <a:gd name="connsiteY39" fmla="*/ 74166 h 575614"/>
                <a:gd name="connsiteX40" fmla="*/ 746454 w 819143"/>
                <a:gd name="connsiteY40" fmla="*/ 94829 h 575614"/>
                <a:gd name="connsiteX41" fmla="*/ 730956 w 819143"/>
                <a:gd name="connsiteY41" fmla="*/ 94829 h 575614"/>
                <a:gd name="connsiteX42" fmla="*/ 730956 w 819143"/>
                <a:gd name="connsiteY42" fmla="*/ 200358 h 575614"/>
                <a:gd name="connsiteX43" fmla="*/ 786304 w 819143"/>
                <a:gd name="connsiteY43" fmla="*/ 200358 h 575614"/>
                <a:gd name="connsiteX44" fmla="*/ 786304 w 819143"/>
                <a:gd name="connsiteY44" fmla="*/ 378946 h 575614"/>
                <a:gd name="connsiteX45" fmla="*/ 730956 w 819143"/>
                <a:gd name="connsiteY45" fmla="*/ 378946 h 575614"/>
                <a:gd name="connsiteX46" fmla="*/ 730956 w 819143"/>
                <a:gd name="connsiteY46" fmla="*/ 484475 h 575614"/>
                <a:gd name="connsiteX47" fmla="*/ 748668 w 819143"/>
                <a:gd name="connsiteY47" fmla="*/ 484475 h 575614"/>
                <a:gd name="connsiteX48" fmla="*/ 685941 w 819143"/>
                <a:gd name="connsiteY48" fmla="*/ 506614 h 575614"/>
                <a:gd name="connsiteX49" fmla="*/ 509566 w 819143"/>
                <a:gd name="connsiteY49" fmla="*/ 506614 h 575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19143" h="575614">
                  <a:moveTo>
                    <a:pt x="685203" y="43171"/>
                  </a:moveTo>
                  <a:lnTo>
                    <a:pt x="533920" y="43171"/>
                  </a:lnTo>
                  <a:lnTo>
                    <a:pt x="533920" y="5535"/>
                  </a:lnTo>
                  <a:lnTo>
                    <a:pt x="499235" y="5535"/>
                  </a:lnTo>
                  <a:lnTo>
                    <a:pt x="499235" y="43171"/>
                  </a:lnTo>
                  <a:lnTo>
                    <a:pt x="97781" y="43171"/>
                  </a:lnTo>
                  <a:cubicBezTo>
                    <a:pt x="46862" y="43171"/>
                    <a:pt x="5535" y="84497"/>
                    <a:pt x="5535" y="135417"/>
                  </a:cubicBezTo>
                  <a:lnTo>
                    <a:pt x="5535" y="445363"/>
                  </a:lnTo>
                  <a:cubicBezTo>
                    <a:pt x="5535" y="496283"/>
                    <a:pt x="46862" y="537609"/>
                    <a:pt x="97781" y="537609"/>
                  </a:cubicBezTo>
                  <a:lnTo>
                    <a:pt x="499235" y="537609"/>
                  </a:lnTo>
                  <a:lnTo>
                    <a:pt x="499235" y="573769"/>
                  </a:lnTo>
                  <a:lnTo>
                    <a:pt x="533920" y="573769"/>
                  </a:lnTo>
                  <a:lnTo>
                    <a:pt x="533920" y="537609"/>
                  </a:lnTo>
                  <a:lnTo>
                    <a:pt x="685203" y="537609"/>
                  </a:lnTo>
                  <a:cubicBezTo>
                    <a:pt x="757523" y="537609"/>
                    <a:pt x="815823" y="479309"/>
                    <a:pt x="815823" y="406989"/>
                  </a:cubicBezTo>
                  <a:lnTo>
                    <a:pt x="815823" y="173791"/>
                  </a:lnTo>
                  <a:cubicBezTo>
                    <a:pt x="815823" y="101470"/>
                    <a:pt x="757523" y="43171"/>
                    <a:pt x="685203" y="43171"/>
                  </a:cubicBezTo>
                  <a:close/>
                  <a:moveTo>
                    <a:pt x="459384" y="76380"/>
                  </a:moveTo>
                  <a:lnTo>
                    <a:pt x="418058" y="115492"/>
                  </a:lnTo>
                  <a:lnTo>
                    <a:pt x="257182" y="115492"/>
                  </a:lnTo>
                  <a:lnTo>
                    <a:pt x="218070" y="77117"/>
                  </a:lnTo>
                  <a:lnTo>
                    <a:pt x="459384" y="76380"/>
                  </a:lnTo>
                  <a:close/>
                  <a:moveTo>
                    <a:pt x="220284" y="502924"/>
                  </a:moveTo>
                  <a:lnTo>
                    <a:pt x="261610" y="463812"/>
                  </a:lnTo>
                  <a:lnTo>
                    <a:pt x="422486" y="463812"/>
                  </a:lnTo>
                  <a:lnTo>
                    <a:pt x="461599" y="502186"/>
                  </a:lnTo>
                  <a:lnTo>
                    <a:pt x="220284" y="502924"/>
                  </a:lnTo>
                  <a:close/>
                  <a:moveTo>
                    <a:pt x="509566" y="506614"/>
                  </a:moveTo>
                  <a:lnTo>
                    <a:pt x="435032" y="432817"/>
                  </a:lnTo>
                  <a:lnTo>
                    <a:pt x="249064" y="432817"/>
                  </a:lnTo>
                  <a:lnTo>
                    <a:pt x="171577" y="506614"/>
                  </a:lnTo>
                  <a:lnTo>
                    <a:pt x="98519" y="506614"/>
                  </a:lnTo>
                  <a:cubicBezTo>
                    <a:pt x="64572" y="506614"/>
                    <a:pt x="37268" y="479309"/>
                    <a:pt x="37268" y="445363"/>
                  </a:cubicBezTo>
                  <a:lnTo>
                    <a:pt x="37268" y="135417"/>
                  </a:lnTo>
                  <a:cubicBezTo>
                    <a:pt x="37268" y="101470"/>
                    <a:pt x="64572" y="74166"/>
                    <a:pt x="98519" y="74166"/>
                  </a:cubicBezTo>
                  <a:lnTo>
                    <a:pt x="172316" y="74166"/>
                  </a:lnTo>
                  <a:lnTo>
                    <a:pt x="246113" y="147224"/>
                  </a:lnTo>
                  <a:lnTo>
                    <a:pt x="432080" y="147224"/>
                  </a:lnTo>
                  <a:lnTo>
                    <a:pt x="508829" y="74166"/>
                  </a:lnTo>
                  <a:lnTo>
                    <a:pt x="686678" y="74166"/>
                  </a:lnTo>
                  <a:cubicBezTo>
                    <a:pt x="709555" y="74166"/>
                    <a:pt x="730219" y="81545"/>
                    <a:pt x="746454" y="94829"/>
                  </a:cubicBezTo>
                  <a:lnTo>
                    <a:pt x="730956" y="94829"/>
                  </a:lnTo>
                  <a:lnTo>
                    <a:pt x="730956" y="200358"/>
                  </a:lnTo>
                  <a:lnTo>
                    <a:pt x="786304" y="200358"/>
                  </a:lnTo>
                  <a:lnTo>
                    <a:pt x="786304" y="378946"/>
                  </a:lnTo>
                  <a:lnTo>
                    <a:pt x="730956" y="378946"/>
                  </a:lnTo>
                  <a:lnTo>
                    <a:pt x="730956" y="484475"/>
                  </a:lnTo>
                  <a:lnTo>
                    <a:pt x="748668" y="484475"/>
                  </a:lnTo>
                  <a:cubicBezTo>
                    <a:pt x="731694" y="498496"/>
                    <a:pt x="709555" y="506614"/>
                    <a:pt x="685941" y="506614"/>
                  </a:cubicBezTo>
                  <a:lnTo>
                    <a:pt x="509566" y="50661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26" name="Forma libre: Forma 125">
              <a:extLst>
                <a:ext uri="{FF2B5EF4-FFF2-40B4-BE49-F238E27FC236}">
                  <a16:creationId xmlns:a16="http://schemas.microsoft.com/office/drawing/2014/main" id="{4C5D6C7E-0218-4A06-AE4B-ED84977F7C0C}"/>
                </a:ext>
              </a:extLst>
            </p:cNvPr>
            <p:cNvSpPr/>
            <p:nvPr/>
          </p:nvSpPr>
          <p:spPr>
            <a:xfrm>
              <a:off x="9067689" y="2659235"/>
              <a:ext cx="36898" cy="147593"/>
            </a:xfrm>
            <a:custGeom>
              <a:avLst/>
              <a:gdLst>
                <a:gd name="connsiteX0" fmla="*/ 5535 w 36898"/>
                <a:gd name="connsiteY0" fmla="*/ 5535 h 147593"/>
                <a:gd name="connsiteX1" fmla="*/ 36529 w 36898"/>
                <a:gd name="connsiteY1" fmla="*/ 5535 h 147593"/>
                <a:gd name="connsiteX2" fmla="*/ 36529 w 36898"/>
                <a:gd name="connsiteY2" fmla="*/ 147962 h 147593"/>
                <a:gd name="connsiteX3" fmla="*/ 5535 w 36898"/>
                <a:gd name="connsiteY3" fmla="*/ 147962 h 14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98" h="147593">
                  <a:moveTo>
                    <a:pt x="5535" y="5535"/>
                  </a:moveTo>
                  <a:lnTo>
                    <a:pt x="36529" y="5535"/>
                  </a:lnTo>
                  <a:lnTo>
                    <a:pt x="36529" y="147962"/>
                  </a:lnTo>
                  <a:lnTo>
                    <a:pt x="5535" y="1479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27" name="Forma libre: Forma 126">
              <a:extLst>
                <a:ext uri="{FF2B5EF4-FFF2-40B4-BE49-F238E27FC236}">
                  <a16:creationId xmlns:a16="http://schemas.microsoft.com/office/drawing/2014/main" id="{3DFD51A6-AAEE-40B2-88C6-EF9138C55A1D}"/>
                </a:ext>
              </a:extLst>
            </p:cNvPr>
            <p:cNvSpPr/>
            <p:nvPr/>
          </p:nvSpPr>
          <p:spPr>
            <a:xfrm>
              <a:off x="8799070" y="2550753"/>
              <a:ext cx="147593" cy="376363"/>
            </a:xfrm>
            <a:custGeom>
              <a:avLst/>
              <a:gdLst>
                <a:gd name="connsiteX0" fmla="*/ 97781 w 147593"/>
                <a:gd name="connsiteY0" fmla="*/ 5535 h 376363"/>
                <a:gd name="connsiteX1" fmla="*/ 5535 w 147593"/>
                <a:gd name="connsiteY1" fmla="*/ 94829 h 376363"/>
                <a:gd name="connsiteX2" fmla="*/ 5535 w 147593"/>
                <a:gd name="connsiteY2" fmla="*/ 280796 h 376363"/>
                <a:gd name="connsiteX3" fmla="*/ 99256 w 147593"/>
                <a:gd name="connsiteY3" fmla="*/ 375256 h 376363"/>
                <a:gd name="connsiteX4" fmla="*/ 108850 w 147593"/>
                <a:gd name="connsiteY4" fmla="*/ 354593 h 376363"/>
                <a:gd name="connsiteX5" fmla="*/ 108112 w 147593"/>
                <a:gd name="connsiteY5" fmla="*/ 23246 h 376363"/>
                <a:gd name="connsiteX6" fmla="*/ 97781 w 147593"/>
                <a:gd name="connsiteY6" fmla="*/ 5535 h 376363"/>
                <a:gd name="connsiteX7" fmla="*/ 88924 w 147593"/>
                <a:gd name="connsiteY7" fmla="*/ 321385 h 376363"/>
                <a:gd name="connsiteX8" fmla="*/ 36529 w 147593"/>
                <a:gd name="connsiteY8" fmla="*/ 268251 h 376363"/>
                <a:gd name="connsiteX9" fmla="*/ 36529 w 147593"/>
                <a:gd name="connsiteY9" fmla="*/ 108112 h 376363"/>
                <a:gd name="connsiteX10" fmla="*/ 88924 w 147593"/>
                <a:gd name="connsiteY10" fmla="*/ 57930 h 376363"/>
                <a:gd name="connsiteX11" fmla="*/ 88924 w 147593"/>
                <a:gd name="connsiteY11" fmla="*/ 321385 h 376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7593" h="376363">
                  <a:moveTo>
                    <a:pt x="97781" y="5535"/>
                  </a:moveTo>
                  <a:lnTo>
                    <a:pt x="5535" y="94829"/>
                  </a:lnTo>
                  <a:lnTo>
                    <a:pt x="5535" y="280796"/>
                  </a:lnTo>
                  <a:lnTo>
                    <a:pt x="99256" y="375256"/>
                  </a:lnTo>
                  <a:lnTo>
                    <a:pt x="108850" y="354593"/>
                  </a:lnTo>
                  <a:cubicBezTo>
                    <a:pt x="158294" y="246112"/>
                    <a:pt x="158294" y="122872"/>
                    <a:pt x="108112" y="23246"/>
                  </a:cubicBezTo>
                  <a:lnTo>
                    <a:pt x="97781" y="5535"/>
                  </a:lnTo>
                  <a:close/>
                  <a:moveTo>
                    <a:pt x="88924" y="321385"/>
                  </a:moveTo>
                  <a:lnTo>
                    <a:pt x="36529" y="268251"/>
                  </a:lnTo>
                  <a:lnTo>
                    <a:pt x="36529" y="108112"/>
                  </a:lnTo>
                  <a:lnTo>
                    <a:pt x="88924" y="57930"/>
                  </a:lnTo>
                  <a:cubicBezTo>
                    <a:pt x="122872" y="138369"/>
                    <a:pt x="122872" y="233567"/>
                    <a:pt x="88924" y="3213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28" name="Forma libre: Forma 127">
              <a:extLst>
                <a:ext uri="{FF2B5EF4-FFF2-40B4-BE49-F238E27FC236}">
                  <a16:creationId xmlns:a16="http://schemas.microsoft.com/office/drawing/2014/main" id="{FA153B77-3B65-49C2-A456-EF1213190A7F}"/>
                </a:ext>
              </a:extLst>
            </p:cNvPr>
            <p:cNvSpPr/>
            <p:nvPr/>
          </p:nvSpPr>
          <p:spPr>
            <a:xfrm>
              <a:off x="8424643" y="2545588"/>
              <a:ext cx="132834" cy="383743"/>
            </a:xfrm>
            <a:custGeom>
              <a:avLst/>
              <a:gdLst>
                <a:gd name="connsiteX0" fmla="*/ 28690 w 132834"/>
                <a:gd name="connsiteY0" fmla="*/ 31364 h 383742"/>
                <a:gd name="connsiteX1" fmla="*/ 29427 w 132834"/>
                <a:gd name="connsiteY1" fmla="*/ 358283 h 383742"/>
                <a:gd name="connsiteX2" fmla="*/ 36807 w 132834"/>
                <a:gd name="connsiteY2" fmla="*/ 383374 h 383742"/>
                <a:gd name="connsiteX3" fmla="*/ 129053 w 132834"/>
                <a:gd name="connsiteY3" fmla="*/ 289652 h 383742"/>
                <a:gd name="connsiteX4" fmla="*/ 129053 w 132834"/>
                <a:gd name="connsiteY4" fmla="*/ 103684 h 383742"/>
                <a:gd name="connsiteX5" fmla="*/ 36069 w 132834"/>
                <a:gd name="connsiteY5" fmla="*/ 5535 h 383742"/>
                <a:gd name="connsiteX6" fmla="*/ 28690 w 132834"/>
                <a:gd name="connsiteY6" fmla="*/ 31364 h 383742"/>
                <a:gd name="connsiteX7" fmla="*/ 50829 w 132834"/>
                <a:gd name="connsiteY7" fmla="*/ 66786 h 383742"/>
                <a:gd name="connsiteX8" fmla="*/ 98058 w 132834"/>
                <a:gd name="connsiteY8" fmla="*/ 116230 h 383742"/>
                <a:gd name="connsiteX9" fmla="*/ 98058 w 132834"/>
                <a:gd name="connsiteY9" fmla="*/ 277107 h 383742"/>
                <a:gd name="connsiteX10" fmla="*/ 52304 w 132834"/>
                <a:gd name="connsiteY10" fmla="*/ 323598 h 383742"/>
                <a:gd name="connsiteX11" fmla="*/ 50829 w 132834"/>
                <a:gd name="connsiteY11" fmla="*/ 66786 h 383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2834" h="383742">
                  <a:moveTo>
                    <a:pt x="28690" y="31364"/>
                  </a:moveTo>
                  <a:cubicBezTo>
                    <a:pt x="-2305" y="130989"/>
                    <a:pt x="-2305" y="253492"/>
                    <a:pt x="29427" y="358283"/>
                  </a:cubicBezTo>
                  <a:lnTo>
                    <a:pt x="36807" y="383374"/>
                  </a:lnTo>
                  <a:lnTo>
                    <a:pt x="129053" y="289652"/>
                  </a:lnTo>
                  <a:lnTo>
                    <a:pt x="129053" y="103684"/>
                  </a:lnTo>
                  <a:lnTo>
                    <a:pt x="36069" y="5535"/>
                  </a:lnTo>
                  <a:lnTo>
                    <a:pt x="28690" y="31364"/>
                  </a:lnTo>
                  <a:close/>
                  <a:moveTo>
                    <a:pt x="50829" y="66786"/>
                  </a:moveTo>
                  <a:lnTo>
                    <a:pt x="98058" y="116230"/>
                  </a:lnTo>
                  <a:lnTo>
                    <a:pt x="98058" y="277107"/>
                  </a:lnTo>
                  <a:lnTo>
                    <a:pt x="52304" y="323598"/>
                  </a:lnTo>
                  <a:cubicBezTo>
                    <a:pt x="31641" y="240208"/>
                    <a:pt x="30903" y="147224"/>
                    <a:pt x="50829" y="667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</p:grpSp>
      <p:grpSp>
        <p:nvGrpSpPr>
          <p:cNvPr id="129" name="Grupo 128">
            <a:extLst>
              <a:ext uri="{FF2B5EF4-FFF2-40B4-BE49-F238E27FC236}">
                <a16:creationId xmlns:a16="http://schemas.microsoft.com/office/drawing/2014/main" id="{F8341A32-CFA7-4544-A551-9CC8E2729ECE}"/>
              </a:ext>
            </a:extLst>
          </p:cNvPr>
          <p:cNvGrpSpPr/>
          <p:nvPr userDrawn="1"/>
        </p:nvGrpSpPr>
        <p:grpSpPr>
          <a:xfrm>
            <a:off x="5832966" y="3180453"/>
            <a:ext cx="497485" cy="349584"/>
            <a:chOff x="8340054" y="2449652"/>
            <a:chExt cx="819143" cy="575614"/>
          </a:xfrm>
          <a:solidFill>
            <a:schemeClr val="bg1"/>
          </a:solidFill>
        </p:grpSpPr>
        <p:sp>
          <p:nvSpPr>
            <p:cNvPr id="130" name="Forma libre: Forma 129">
              <a:extLst>
                <a:ext uri="{FF2B5EF4-FFF2-40B4-BE49-F238E27FC236}">
                  <a16:creationId xmlns:a16="http://schemas.microsoft.com/office/drawing/2014/main" id="{C5B82C1C-014F-4153-90BA-F7AF283F479F}"/>
                </a:ext>
              </a:extLst>
            </p:cNvPr>
            <p:cNvSpPr/>
            <p:nvPr/>
          </p:nvSpPr>
          <p:spPr>
            <a:xfrm>
              <a:off x="8340054" y="2449652"/>
              <a:ext cx="819143" cy="575614"/>
            </a:xfrm>
            <a:custGeom>
              <a:avLst/>
              <a:gdLst>
                <a:gd name="connsiteX0" fmla="*/ 685203 w 819143"/>
                <a:gd name="connsiteY0" fmla="*/ 43171 h 575614"/>
                <a:gd name="connsiteX1" fmla="*/ 533920 w 819143"/>
                <a:gd name="connsiteY1" fmla="*/ 43171 h 575614"/>
                <a:gd name="connsiteX2" fmla="*/ 533920 w 819143"/>
                <a:gd name="connsiteY2" fmla="*/ 5535 h 575614"/>
                <a:gd name="connsiteX3" fmla="*/ 499235 w 819143"/>
                <a:gd name="connsiteY3" fmla="*/ 5535 h 575614"/>
                <a:gd name="connsiteX4" fmla="*/ 499235 w 819143"/>
                <a:gd name="connsiteY4" fmla="*/ 43171 h 575614"/>
                <a:gd name="connsiteX5" fmla="*/ 97781 w 819143"/>
                <a:gd name="connsiteY5" fmla="*/ 43171 h 575614"/>
                <a:gd name="connsiteX6" fmla="*/ 5535 w 819143"/>
                <a:gd name="connsiteY6" fmla="*/ 135417 h 575614"/>
                <a:gd name="connsiteX7" fmla="*/ 5535 w 819143"/>
                <a:gd name="connsiteY7" fmla="*/ 445363 h 575614"/>
                <a:gd name="connsiteX8" fmla="*/ 97781 w 819143"/>
                <a:gd name="connsiteY8" fmla="*/ 537609 h 575614"/>
                <a:gd name="connsiteX9" fmla="*/ 499235 w 819143"/>
                <a:gd name="connsiteY9" fmla="*/ 537609 h 575614"/>
                <a:gd name="connsiteX10" fmla="*/ 499235 w 819143"/>
                <a:gd name="connsiteY10" fmla="*/ 573769 h 575614"/>
                <a:gd name="connsiteX11" fmla="*/ 533920 w 819143"/>
                <a:gd name="connsiteY11" fmla="*/ 573769 h 575614"/>
                <a:gd name="connsiteX12" fmla="*/ 533920 w 819143"/>
                <a:gd name="connsiteY12" fmla="*/ 537609 h 575614"/>
                <a:gd name="connsiteX13" fmla="*/ 685203 w 819143"/>
                <a:gd name="connsiteY13" fmla="*/ 537609 h 575614"/>
                <a:gd name="connsiteX14" fmla="*/ 815823 w 819143"/>
                <a:gd name="connsiteY14" fmla="*/ 406989 h 575614"/>
                <a:gd name="connsiteX15" fmla="*/ 815823 w 819143"/>
                <a:gd name="connsiteY15" fmla="*/ 173791 h 575614"/>
                <a:gd name="connsiteX16" fmla="*/ 685203 w 819143"/>
                <a:gd name="connsiteY16" fmla="*/ 43171 h 575614"/>
                <a:gd name="connsiteX17" fmla="*/ 459384 w 819143"/>
                <a:gd name="connsiteY17" fmla="*/ 76380 h 575614"/>
                <a:gd name="connsiteX18" fmla="*/ 418058 w 819143"/>
                <a:gd name="connsiteY18" fmla="*/ 115492 h 575614"/>
                <a:gd name="connsiteX19" fmla="*/ 257182 w 819143"/>
                <a:gd name="connsiteY19" fmla="*/ 115492 h 575614"/>
                <a:gd name="connsiteX20" fmla="*/ 218070 w 819143"/>
                <a:gd name="connsiteY20" fmla="*/ 77117 h 575614"/>
                <a:gd name="connsiteX21" fmla="*/ 459384 w 819143"/>
                <a:gd name="connsiteY21" fmla="*/ 76380 h 575614"/>
                <a:gd name="connsiteX22" fmla="*/ 220284 w 819143"/>
                <a:gd name="connsiteY22" fmla="*/ 502924 h 575614"/>
                <a:gd name="connsiteX23" fmla="*/ 261610 w 819143"/>
                <a:gd name="connsiteY23" fmla="*/ 463812 h 575614"/>
                <a:gd name="connsiteX24" fmla="*/ 422486 w 819143"/>
                <a:gd name="connsiteY24" fmla="*/ 463812 h 575614"/>
                <a:gd name="connsiteX25" fmla="*/ 461599 w 819143"/>
                <a:gd name="connsiteY25" fmla="*/ 502186 h 575614"/>
                <a:gd name="connsiteX26" fmla="*/ 220284 w 819143"/>
                <a:gd name="connsiteY26" fmla="*/ 502924 h 575614"/>
                <a:gd name="connsiteX27" fmla="*/ 509566 w 819143"/>
                <a:gd name="connsiteY27" fmla="*/ 506614 h 575614"/>
                <a:gd name="connsiteX28" fmla="*/ 435032 w 819143"/>
                <a:gd name="connsiteY28" fmla="*/ 432817 h 575614"/>
                <a:gd name="connsiteX29" fmla="*/ 249064 w 819143"/>
                <a:gd name="connsiteY29" fmla="*/ 432817 h 575614"/>
                <a:gd name="connsiteX30" fmla="*/ 171577 w 819143"/>
                <a:gd name="connsiteY30" fmla="*/ 506614 h 575614"/>
                <a:gd name="connsiteX31" fmla="*/ 98519 w 819143"/>
                <a:gd name="connsiteY31" fmla="*/ 506614 h 575614"/>
                <a:gd name="connsiteX32" fmla="*/ 37268 w 819143"/>
                <a:gd name="connsiteY32" fmla="*/ 445363 h 575614"/>
                <a:gd name="connsiteX33" fmla="*/ 37268 w 819143"/>
                <a:gd name="connsiteY33" fmla="*/ 135417 h 575614"/>
                <a:gd name="connsiteX34" fmla="*/ 98519 w 819143"/>
                <a:gd name="connsiteY34" fmla="*/ 74166 h 575614"/>
                <a:gd name="connsiteX35" fmla="*/ 172316 w 819143"/>
                <a:gd name="connsiteY35" fmla="*/ 74166 h 575614"/>
                <a:gd name="connsiteX36" fmla="*/ 246113 w 819143"/>
                <a:gd name="connsiteY36" fmla="*/ 147224 h 575614"/>
                <a:gd name="connsiteX37" fmla="*/ 432080 w 819143"/>
                <a:gd name="connsiteY37" fmla="*/ 147224 h 575614"/>
                <a:gd name="connsiteX38" fmla="*/ 508829 w 819143"/>
                <a:gd name="connsiteY38" fmla="*/ 74166 h 575614"/>
                <a:gd name="connsiteX39" fmla="*/ 686678 w 819143"/>
                <a:gd name="connsiteY39" fmla="*/ 74166 h 575614"/>
                <a:gd name="connsiteX40" fmla="*/ 746454 w 819143"/>
                <a:gd name="connsiteY40" fmla="*/ 94829 h 575614"/>
                <a:gd name="connsiteX41" fmla="*/ 730956 w 819143"/>
                <a:gd name="connsiteY41" fmla="*/ 94829 h 575614"/>
                <a:gd name="connsiteX42" fmla="*/ 730956 w 819143"/>
                <a:gd name="connsiteY42" fmla="*/ 200358 h 575614"/>
                <a:gd name="connsiteX43" fmla="*/ 786304 w 819143"/>
                <a:gd name="connsiteY43" fmla="*/ 200358 h 575614"/>
                <a:gd name="connsiteX44" fmla="*/ 786304 w 819143"/>
                <a:gd name="connsiteY44" fmla="*/ 378946 h 575614"/>
                <a:gd name="connsiteX45" fmla="*/ 730956 w 819143"/>
                <a:gd name="connsiteY45" fmla="*/ 378946 h 575614"/>
                <a:gd name="connsiteX46" fmla="*/ 730956 w 819143"/>
                <a:gd name="connsiteY46" fmla="*/ 484475 h 575614"/>
                <a:gd name="connsiteX47" fmla="*/ 748668 w 819143"/>
                <a:gd name="connsiteY47" fmla="*/ 484475 h 575614"/>
                <a:gd name="connsiteX48" fmla="*/ 685941 w 819143"/>
                <a:gd name="connsiteY48" fmla="*/ 506614 h 575614"/>
                <a:gd name="connsiteX49" fmla="*/ 509566 w 819143"/>
                <a:gd name="connsiteY49" fmla="*/ 506614 h 575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19143" h="575614">
                  <a:moveTo>
                    <a:pt x="685203" y="43171"/>
                  </a:moveTo>
                  <a:lnTo>
                    <a:pt x="533920" y="43171"/>
                  </a:lnTo>
                  <a:lnTo>
                    <a:pt x="533920" y="5535"/>
                  </a:lnTo>
                  <a:lnTo>
                    <a:pt x="499235" y="5535"/>
                  </a:lnTo>
                  <a:lnTo>
                    <a:pt x="499235" y="43171"/>
                  </a:lnTo>
                  <a:lnTo>
                    <a:pt x="97781" y="43171"/>
                  </a:lnTo>
                  <a:cubicBezTo>
                    <a:pt x="46862" y="43171"/>
                    <a:pt x="5535" y="84497"/>
                    <a:pt x="5535" y="135417"/>
                  </a:cubicBezTo>
                  <a:lnTo>
                    <a:pt x="5535" y="445363"/>
                  </a:lnTo>
                  <a:cubicBezTo>
                    <a:pt x="5535" y="496283"/>
                    <a:pt x="46862" y="537609"/>
                    <a:pt x="97781" y="537609"/>
                  </a:cubicBezTo>
                  <a:lnTo>
                    <a:pt x="499235" y="537609"/>
                  </a:lnTo>
                  <a:lnTo>
                    <a:pt x="499235" y="573769"/>
                  </a:lnTo>
                  <a:lnTo>
                    <a:pt x="533920" y="573769"/>
                  </a:lnTo>
                  <a:lnTo>
                    <a:pt x="533920" y="537609"/>
                  </a:lnTo>
                  <a:lnTo>
                    <a:pt x="685203" y="537609"/>
                  </a:lnTo>
                  <a:cubicBezTo>
                    <a:pt x="757523" y="537609"/>
                    <a:pt x="815823" y="479309"/>
                    <a:pt x="815823" y="406989"/>
                  </a:cubicBezTo>
                  <a:lnTo>
                    <a:pt x="815823" y="173791"/>
                  </a:lnTo>
                  <a:cubicBezTo>
                    <a:pt x="815823" y="101470"/>
                    <a:pt x="757523" y="43171"/>
                    <a:pt x="685203" y="43171"/>
                  </a:cubicBezTo>
                  <a:close/>
                  <a:moveTo>
                    <a:pt x="459384" y="76380"/>
                  </a:moveTo>
                  <a:lnTo>
                    <a:pt x="418058" y="115492"/>
                  </a:lnTo>
                  <a:lnTo>
                    <a:pt x="257182" y="115492"/>
                  </a:lnTo>
                  <a:lnTo>
                    <a:pt x="218070" y="77117"/>
                  </a:lnTo>
                  <a:lnTo>
                    <a:pt x="459384" y="76380"/>
                  </a:lnTo>
                  <a:close/>
                  <a:moveTo>
                    <a:pt x="220284" y="502924"/>
                  </a:moveTo>
                  <a:lnTo>
                    <a:pt x="261610" y="463812"/>
                  </a:lnTo>
                  <a:lnTo>
                    <a:pt x="422486" y="463812"/>
                  </a:lnTo>
                  <a:lnTo>
                    <a:pt x="461599" y="502186"/>
                  </a:lnTo>
                  <a:lnTo>
                    <a:pt x="220284" y="502924"/>
                  </a:lnTo>
                  <a:close/>
                  <a:moveTo>
                    <a:pt x="509566" y="506614"/>
                  </a:moveTo>
                  <a:lnTo>
                    <a:pt x="435032" y="432817"/>
                  </a:lnTo>
                  <a:lnTo>
                    <a:pt x="249064" y="432817"/>
                  </a:lnTo>
                  <a:lnTo>
                    <a:pt x="171577" y="506614"/>
                  </a:lnTo>
                  <a:lnTo>
                    <a:pt x="98519" y="506614"/>
                  </a:lnTo>
                  <a:cubicBezTo>
                    <a:pt x="64572" y="506614"/>
                    <a:pt x="37268" y="479309"/>
                    <a:pt x="37268" y="445363"/>
                  </a:cubicBezTo>
                  <a:lnTo>
                    <a:pt x="37268" y="135417"/>
                  </a:lnTo>
                  <a:cubicBezTo>
                    <a:pt x="37268" y="101470"/>
                    <a:pt x="64572" y="74166"/>
                    <a:pt x="98519" y="74166"/>
                  </a:cubicBezTo>
                  <a:lnTo>
                    <a:pt x="172316" y="74166"/>
                  </a:lnTo>
                  <a:lnTo>
                    <a:pt x="246113" y="147224"/>
                  </a:lnTo>
                  <a:lnTo>
                    <a:pt x="432080" y="147224"/>
                  </a:lnTo>
                  <a:lnTo>
                    <a:pt x="508829" y="74166"/>
                  </a:lnTo>
                  <a:lnTo>
                    <a:pt x="686678" y="74166"/>
                  </a:lnTo>
                  <a:cubicBezTo>
                    <a:pt x="709555" y="74166"/>
                    <a:pt x="730219" y="81545"/>
                    <a:pt x="746454" y="94829"/>
                  </a:cubicBezTo>
                  <a:lnTo>
                    <a:pt x="730956" y="94829"/>
                  </a:lnTo>
                  <a:lnTo>
                    <a:pt x="730956" y="200358"/>
                  </a:lnTo>
                  <a:lnTo>
                    <a:pt x="786304" y="200358"/>
                  </a:lnTo>
                  <a:lnTo>
                    <a:pt x="786304" y="378946"/>
                  </a:lnTo>
                  <a:lnTo>
                    <a:pt x="730956" y="378946"/>
                  </a:lnTo>
                  <a:lnTo>
                    <a:pt x="730956" y="484475"/>
                  </a:lnTo>
                  <a:lnTo>
                    <a:pt x="748668" y="484475"/>
                  </a:lnTo>
                  <a:cubicBezTo>
                    <a:pt x="731694" y="498496"/>
                    <a:pt x="709555" y="506614"/>
                    <a:pt x="685941" y="506614"/>
                  </a:cubicBezTo>
                  <a:lnTo>
                    <a:pt x="509566" y="50661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31" name="Forma libre: Forma 130">
              <a:extLst>
                <a:ext uri="{FF2B5EF4-FFF2-40B4-BE49-F238E27FC236}">
                  <a16:creationId xmlns:a16="http://schemas.microsoft.com/office/drawing/2014/main" id="{5FF83976-2B9E-490E-899A-C8F87288DC8A}"/>
                </a:ext>
              </a:extLst>
            </p:cNvPr>
            <p:cNvSpPr/>
            <p:nvPr/>
          </p:nvSpPr>
          <p:spPr>
            <a:xfrm>
              <a:off x="9067689" y="2659235"/>
              <a:ext cx="36898" cy="147593"/>
            </a:xfrm>
            <a:custGeom>
              <a:avLst/>
              <a:gdLst>
                <a:gd name="connsiteX0" fmla="*/ 5535 w 36898"/>
                <a:gd name="connsiteY0" fmla="*/ 5535 h 147593"/>
                <a:gd name="connsiteX1" fmla="*/ 36529 w 36898"/>
                <a:gd name="connsiteY1" fmla="*/ 5535 h 147593"/>
                <a:gd name="connsiteX2" fmla="*/ 36529 w 36898"/>
                <a:gd name="connsiteY2" fmla="*/ 147962 h 147593"/>
                <a:gd name="connsiteX3" fmla="*/ 5535 w 36898"/>
                <a:gd name="connsiteY3" fmla="*/ 147962 h 14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98" h="147593">
                  <a:moveTo>
                    <a:pt x="5535" y="5535"/>
                  </a:moveTo>
                  <a:lnTo>
                    <a:pt x="36529" y="5535"/>
                  </a:lnTo>
                  <a:lnTo>
                    <a:pt x="36529" y="147962"/>
                  </a:lnTo>
                  <a:lnTo>
                    <a:pt x="5535" y="1479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32" name="Forma libre: Forma 131">
              <a:extLst>
                <a:ext uri="{FF2B5EF4-FFF2-40B4-BE49-F238E27FC236}">
                  <a16:creationId xmlns:a16="http://schemas.microsoft.com/office/drawing/2014/main" id="{67199B39-2F76-42DD-B848-5D0458B960D7}"/>
                </a:ext>
              </a:extLst>
            </p:cNvPr>
            <p:cNvSpPr/>
            <p:nvPr/>
          </p:nvSpPr>
          <p:spPr>
            <a:xfrm>
              <a:off x="8799070" y="2550753"/>
              <a:ext cx="147593" cy="376363"/>
            </a:xfrm>
            <a:custGeom>
              <a:avLst/>
              <a:gdLst>
                <a:gd name="connsiteX0" fmla="*/ 97781 w 147593"/>
                <a:gd name="connsiteY0" fmla="*/ 5535 h 376363"/>
                <a:gd name="connsiteX1" fmla="*/ 5535 w 147593"/>
                <a:gd name="connsiteY1" fmla="*/ 94829 h 376363"/>
                <a:gd name="connsiteX2" fmla="*/ 5535 w 147593"/>
                <a:gd name="connsiteY2" fmla="*/ 280796 h 376363"/>
                <a:gd name="connsiteX3" fmla="*/ 99256 w 147593"/>
                <a:gd name="connsiteY3" fmla="*/ 375256 h 376363"/>
                <a:gd name="connsiteX4" fmla="*/ 108850 w 147593"/>
                <a:gd name="connsiteY4" fmla="*/ 354593 h 376363"/>
                <a:gd name="connsiteX5" fmla="*/ 108112 w 147593"/>
                <a:gd name="connsiteY5" fmla="*/ 23246 h 376363"/>
                <a:gd name="connsiteX6" fmla="*/ 97781 w 147593"/>
                <a:gd name="connsiteY6" fmla="*/ 5535 h 376363"/>
                <a:gd name="connsiteX7" fmla="*/ 88924 w 147593"/>
                <a:gd name="connsiteY7" fmla="*/ 321385 h 376363"/>
                <a:gd name="connsiteX8" fmla="*/ 36529 w 147593"/>
                <a:gd name="connsiteY8" fmla="*/ 268251 h 376363"/>
                <a:gd name="connsiteX9" fmla="*/ 36529 w 147593"/>
                <a:gd name="connsiteY9" fmla="*/ 108112 h 376363"/>
                <a:gd name="connsiteX10" fmla="*/ 88924 w 147593"/>
                <a:gd name="connsiteY10" fmla="*/ 57930 h 376363"/>
                <a:gd name="connsiteX11" fmla="*/ 88924 w 147593"/>
                <a:gd name="connsiteY11" fmla="*/ 321385 h 376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7593" h="376363">
                  <a:moveTo>
                    <a:pt x="97781" y="5535"/>
                  </a:moveTo>
                  <a:lnTo>
                    <a:pt x="5535" y="94829"/>
                  </a:lnTo>
                  <a:lnTo>
                    <a:pt x="5535" y="280796"/>
                  </a:lnTo>
                  <a:lnTo>
                    <a:pt x="99256" y="375256"/>
                  </a:lnTo>
                  <a:lnTo>
                    <a:pt x="108850" y="354593"/>
                  </a:lnTo>
                  <a:cubicBezTo>
                    <a:pt x="158294" y="246112"/>
                    <a:pt x="158294" y="122872"/>
                    <a:pt x="108112" y="23246"/>
                  </a:cubicBezTo>
                  <a:lnTo>
                    <a:pt x="97781" y="5535"/>
                  </a:lnTo>
                  <a:close/>
                  <a:moveTo>
                    <a:pt x="88924" y="321385"/>
                  </a:moveTo>
                  <a:lnTo>
                    <a:pt x="36529" y="268251"/>
                  </a:lnTo>
                  <a:lnTo>
                    <a:pt x="36529" y="108112"/>
                  </a:lnTo>
                  <a:lnTo>
                    <a:pt x="88924" y="57930"/>
                  </a:lnTo>
                  <a:cubicBezTo>
                    <a:pt x="122872" y="138369"/>
                    <a:pt x="122872" y="233567"/>
                    <a:pt x="88924" y="3213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33" name="Forma libre: Forma 132">
              <a:extLst>
                <a:ext uri="{FF2B5EF4-FFF2-40B4-BE49-F238E27FC236}">
                  <a16:creationId xmlns:a16="http://schemas.microsoft.com/office/drawing/2014/main" id="{2A44131B-3995-48F9-AC9C-49CADCF14A3A}"/>
                </a:ext>
              </a:extLst>
            </p:cNvPr>
            <p:cNvSpPr/>
            <p:nvPr/>
          </p:nvSpPr>
          <p:spPr>
            <a:xfrm>
              <a:off x="8424643" y="2545588"/>
              <a:ext cx="132834" cy="383743"/>
            </a:xfrm>
            <a:custGeom>
              <a:avLst/>
              <a:gdLst>
                <a:gd name="connsiteX0" fmla="*/ 28690 w 132834"/>
                <a:gd name="connsiteY0" fmla="*/ 31364 h 383742"/>
                <a:gd name="connsiteX1" fmla="*/ 29427 w 132834"/>
                <a:gd name="connsiteY1" fmla="*/ 358283 h 383742"/>
                <a:gd name="connsiteX2" fmla="*/ 36807 w 132834"/>
                <a:gd name="connsiteY2" fmla="*/ 383374 h 383742"/>
                <a:gd name="connsiteX3" fmla="*/ 129053 w 132834"/>
                <a:gd name="connsiteY3" fmla="*/ 289652 h 383742"/>
                <a:gd name="connsiteX4" fmla="*/ 129053 w 132834"/>
                <a:gd name="connsiteY4" fmla="*/ 103684 h 383742"/>
                <a:gd name="connsiteX5" fmla="*/ 36069 w 132834"/>
                <a:gd name="connsiteY5" fmla="*/ 5535 h 383742"/>
                <a:gd name="connsiteX6" fmla="*/ 28690 w 132834"/>
                <a:gd name="connsiteY6" fmla="*/ 31364 h 383742"/>
                <a:gd name="connsiteX7" fmla="*/ 50829 w 132834"/>
                <a:gd name="connsiteY7" fmla="*/ 66786 h 383742"/>
                <a:gd name="connsiteX8" fmla="*/ 98058 w 132834"/>
                <a:gd name="connsiteY8" fmla="*/ 116230 h 383742"/>
                <a:gd name="connsiteX9" fmla="*/ 98058 w 132834"/>
                <a:gd name="connsiteY9" fmla="*/ 277107 h 383742"/>
                <a:gd name="connsiteX10" fmla="*/ 52304 w 132834"/>
                <a:gd name="connsiteY10" fmla="*/ 323598 h 383742"/>
                <a:gd name="connsiteX11" fmla="*/ 50829 w 132834"/>
                <a:gd name="connsiteY11" fmla="*/ 66786 h 383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2834" h="383742">
                  <a:moveTo>
                    <a:pt x="28690" y="31364"/>
                  </a:moveTo>
                  <a:cubicBezTo>
                    <a:pt x="-2305" y="130989"/>
                    <a:pt x="-2305" y="253492"/>
                    <a:pt x="29427" y="358283"/>
                  </a:cubicBezTo>
                  <a:lnTo>
                    <a:pt x="36807" y="383374"/>
                  </a:lnTo>
                  <a:lnTo>
                    <a:pt x="129053" y="289652"/>
                  </a:lnTo>
                  <a:lnTo>
                    <a:pt x="129053" y="103684"/>
                  </a:lnTo>
                  <a:lnTo>
                    <a:pt x="36069" y="5535"/>
                  </a:lnTo>
                  <a:lnTo>
                    <a:pt x="28690" y="31364"/>
                  </a:lnTo>
                  <a:close/>
                  <a:moveTo>
                    <a:pt x="50829" y="66786"/>
                  </a:moveTo>
                  <a:lnTo>
                    <a:pt x="98058" y="116230"/>
                  </a:lnTo>
                  <a:lnTo>
                    <a:pt x="98058" y="277107"/>
                  </a:lnTo>
                  <a:lnTo>
                    <a:pt x="52304" y="323598"/>
                  </a:lnTo>
                  <a:cubicBezTo>
                    <a:pt x="31641" y="240208"/>
                    <a:pt x="30903" y="147224"/>
                    <a:pt x="50829" y="667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</p:grpSp>
      <p:grpSp>
        <p:nvGrpSpPr>
          <p:cNvPr id="134" name="Grupo 133">
            <a:extLst>
              <a:ext uri="{FF2B5EF4-FFF2-40B4-BE49-F238E27FC236}">
                <a16:creationId xmlns:a16="http://schemas.microsoft.com/office/drawing/2014/main" id="{31F18E26-1F96-4ADE-8203-50B5C784AE1B}"/>
              </a:ext>
            </a:extLst>
          </p:cNvPr>
          <p:cNvGrpSpPr/>
          <p:nvPr userDrawn="1"/>
        </p:nvGrpSpPr>
        <p:grpSpPr>
          <a:xfrm>
            <a:off x="7733914" y="4993973"/>
            <a:ext cx="497485" cy="349584"/>
            <a:chOff x="8340054" y="2449652"/>
            <a:chExt cx="819143" cy="575614"/>
          </a:xfrm>
          <a:solidFill>
            <a:schemeClr val="bg1"/>
          </a:solidFill>
        </p:grpSpPr>
        <p:sp>
          <p:nvSpPr>
            <p:cNvPr id="135" name="Forma libre: Forma 134">
              <a:extLst>
                <a:ext uri="{FF2B5EF4-FFF2-40B4-BE49-F238E27FC236}">
                  <a16:creationId xmlns:a16="http://schemas.microsoft.com/office/drawing/2014/main" id="{9928412D-C5CB-4ECA-94CE-C1485AC9ECB4}"/>
                </a:ext>
              </a:extLst>
            </p:cNvPr>
            <p:cNvSpPr/>
            <p:nvPr/>
          </p:nvSpPr>
          <p:spPr>
            <a:xfrm>
              <a:off x="8340054" y="2449652"/>
              <a:ext cx="819143" cy="575614"/>
            </a:xfrm>
            <a:custGeom>
              <a:avLst/>
              <a:gdLst>
                <a:gd name="connsiteX0" fmla="*/ 685203 w 819143"/>
                <a:gd name="connsiteY0" fmla="*/ 43171 h 575614"/>
                <a:gd name="connsiteX1" fmla="*/ 533920 w 819143"/>
                <a:gd name="connsiteY1" fmla="*/ 43171 h 575614"/>
                <a:gd name="connsiteX2" fmla="*/ 533920 w 819143"/>
                <a:gd name="connsiteY2" fmla="*/ 5535 h 575614"/>
                <a:gd name="connsiteX3" fmla="*/ 499235 w 819143"/>
                <a:gd name="connsiteY3" fmla="*/ 5535 h 575614"/>
                <a:gd name="connsiteX4" fmla="*/ 499235 w 819143"/>
                <a:gd name="connsiteY4" fmla="*/ 43171 h 575614"/>
                <a:gd name="connsiteX5" fmla="*/ 97781 w 819143"/>
                <a:gd name="connsiteY5" fmla="*/ 43171 h 575614"/>
                <a:gd name="connsiteX6" fmla="*/ 5535 w 819143"/>
                <a:gd name="connsiteY6" fmla="*/ 135417 h 575614"/>
                <a:gd name="connsiteX7" fmla="*/ 5535 w 819143"/>
                <a:gd name="connsiteY7" fmla="*/ 445363 h 575614"/>
                <a:gd name="connsiteX8" fmla="*/ 97781 w 819143"/>
                <a:gd name="connsiteY8" fmla="*/ 537609 h 575614"/>
                <a:gd name="connsiteX9" fmla="*/ 499235 w 819143"/>
                <a:gd name="connsiteY9" fmla="*/ 537609 h 575614"/>
                <a:gd name="connsiteX10" fmla="*/ 499235 w 819143"/>
                <a:gd name="connsiteY10" fmla="*/ 573769 h 575614"/>
                <a:gd name="connsiteX11" fmla="*/ 533920 w 819143"/>
                <a:gd name="connsiteY11" fmla="*/ 573769 h 575614"/>
                <a:gd name="connsiteX12" fmla="*/ 533920 w 819143"/>
                <a:gd name="connsiteY12" fmla="*/ 537609 h 575614"/>
                <a:gd name="connsiteX13" fmla="*/ 685203 w 819143"/>
                <a:gd name="connsiteY13" fmla="*/ 537609 h 575614"/>
                <a:gd name="connsiteX14" fmla="*/ 815823 w 819143"/>
                <a:gd name="connsiteY14" fmla="*/ 406989 h 575614"/>
                <a:gd name="connsiteX15" fmla="*/ 815823 w 819143"/>
                <a:gd name="connsiteY15" fmla="*/ 173791 h 575614"/>
                <a:gd name="connsiteX16" fmla="*/ 685203 w 819143"/>
                <a:gd name="connsiteY16" fmla="*/ 43171 h 575614"/>
                <a:gd name="connsiteX17" fmla="*/ 459384 w 819143"/>
                <a:gd name="connsiteY17" fmla="*/ 76380 h 575614"/>
                <a:gd name="connsiteX18" fmla="*/ 418058 w 819143"/>
                <a:gd name="connsiteY18" fmla="*/ 115492 h 575614"/>
                <a:gd name="connsiteX19" fmla="*/ 257182 w 819143"/>
                <a:gd name="connsiteY19" fmla="*/ 115492 h 575614"/>
                <a:gd name="connsiteX20" fmla="*/ 218070 w 819143"/>
                <a:gd name="connsiteY20" fmla="*/ 77117 h 575614"/>
                <a:gd name="connsiteX21" fmla="*/ 459384 w 819143"/>
                <a:gd name="connsiteY21" fmla="*/ 76380 h 575614"/>
                <a:gd name="connsiteX22" fmla="*/ 220284 w 819143"/>
                <a:gd name="connsiteY22" fmla="*/ 502924 h 575614"/>
                <a:gd name="connsiteX23" fmla="*/ 261610 w 819143"/>
                <a:gd name="connsiteY23" fmla="*/ 463812 h 575614"/>
                <a:gd name="connsiteX24" fmla="*/ 422486 w 819143"/>
                <a:gd name="connsiteY24" fmla="*/ 463812 h 575614"/>
                <a:gd name="connsiteX25" fmla="*/ 461599 w 819143"/>
                <a:gd name="connsiteY25" fmla="*/ 502186 h 575614"/>
                <a:gd name="connsiteX26" fmla="*/ 220284 w 819143"/>
                <a:gd name="connsiteY26" fmla="*/ 502924 h 575614"/>
                <a:gd name="connsiteX27" fmla="*/ 509566 w 819143"/>
                <a:gd name="connsiteY27" fmla="*/ 506614 h 575614"/>
                <a:gd name="connsiteX28" fmla="*/ 435032 w 819143"/>
                <a:gd name="connsiteY28" fmla="*/ 432817 h 575614"/>
                <a:gd name="connsiteX29" fmla="*/ 249064 w 819143"/>
                <a:gd name="connsiteY29" fmla="*/ 432817 h 575614"/>
                <a:gd name="connsiteX30" fmla="*/ 171577 w 819143"/>
                <a:gd name="connsiteY30" fmla="*/ 506614 h 575614"/>
                <a:gd name="connsiteX31" fmla="*/ 98519 w 819143"/>
                <a:gd name="connsiteY31" fmla="*/ 506614 h 575614"/>
                <a:gd name="connsiteX32" fmla="*/ 37268 w 819143"/>
                <a:gd name="connsiteY32" fmla="*/ 445363 h 575614"/>
                <a:gd name="connsiteX33" fmla="*/ 37268 w 819143"/>
                <a:gd name="connsiteY33" fmla="*/ 135417 h 575614"/>
                <a:gd name="connsiteX34" fmla="*/ 98519 w 819143"/>
                <a:gd name="connsiteY34" fmla="*/ 74166 h 575614"/>
                <a:gd name="connsiteX35" fmla="*/ 172316 w 819143"/>
                <a:gd name="connsiteY35" fmla="*/ 74166 h 575614"/>
                <a:gd name="connsiteX36" fmla="*/ 246113 w 819143"/>
                <a:gd name="connsiteY36" fmla="*/ 147224 h 575614"/>
                <a:gd name="connsiteX37" fmla="*/ 432080 w 819143"/>
                <a:gd name="connsiteY37" fmla="*/ 147224 h 575614"/>
                <a:gd name="connsiteX38" fmla="*/ 508829 w 819143"/>
                <a:gd name="connsiteY38" fmla="*/ 74166 h 575614"/>
                <a:gd name="connsiteX39" fmla="*/ 686678 w 819143"/>
                <a:gd name="connsiteY39" fmla="*/ 74166 h 575614"/>
                <a:gd name="connsiteX40" fmla="*/ 746454 w 819143"/>
                <a:gd name="connsiteY40" fmla="*/ 94829 h 575614"/>
                <a:gd name="connsiteX41" fmla="*/ 730956 w 819143"/>
                <a:gd name="connsiteY41" fmla="*/ 94829 h 575614"/>
                <a:gd name="connsiteX42" fmla="*/ 730956 w 819143"/>
                <a:gd name="connsiteY42" fmla="*/ 200358 h 575614"/>
                <a:gd name="connsiteX43" fmla="*/ 786304 w 819143"/>
                <a:gd name="connsiteY43" fmla="*/ 200358 h 575614"/>
                <a:gd name="connsiteX44" fmla="*/ 786304 w 819143"/>
                <a:gd name="connsiteY44" fmla="*/ 378946 h 575614"/>
                <a:gd name="connsiteX45" fmla="*/ 730956 w 819143"/>
                <a:gd name="connsiteY45" fmla="*/ 378946 h 575614"/>
                <a:gd name="connsiteX46" fmla="*/ 730956 w 819143"/>
                <a:gd name="connsiteY46" fmla="*/ 484475 h 575614"/>
                <a:gd name="connsiteX47" fmla="*/ 748668 w 819143"/>
                <a:gd name="connsiteY47" fmla="*/ 484475 h 575614"/>
                <a:gd name="connsiteX48" fmla="*/ 685941 w 819143"/>
                <a:gd name="connsiteY48" fmla="*/ 506614 h 575614"/>
                <a:gd name="connsiteX49" fmla="*/ 509566 w 819143"/>
                <a:gd name="connsiteY49" fmla="*/ 506614 h 575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19143" h="575614">
                  <a:moveTo>
                    <a:pt x="685203" y="43171"/>
                  </a:moveTo>
                  <a:lnTo>
                    <a:pt x="533920" y="43171"/>
                  </a:lnTo>
                  <a:lnTo>
                    <a:pt x="533920" y="5535"/>
                  </a:lnTo>
                  <a:lnTo>
                    <a:pt x="499235" y="5535"/>
                  </a:lnTo>
                  <a:lnTo>
                    <a:pt x="499235" y="43171"/>
                  </a:lnTo>
                  <a:lnTo>
                    <a:pt x="97781" y="43171"/>
                  </a:lnTo>
                  <a:cubicBezTo>
                    <a:pt x="46862" y="43171"/>
                    <a:pt x="5535" y="84497"/>
                    <a:pt x="5535" y="135417"/>
                  </a:cubicBezTo>
                  <a:lnTo>
                    <a:pt x="5535" y="445363"/>
                  </a:lnTo>
                  <a:cubicBezTo>
                    <a:pt x="5535" y="496283"/>
                    <a:pt x="46862" y="537609"/>
                    <a:pt x="97781" y="537609"/>
                  </a:cubicBezTo>
                  <a:lnTo>
                    <a:pt x="499235" y="537609"/>
                  </a:lnTo>
                  <a:lnTo>
                    <a:pt x="499235" y="573769"/>
                  </a:lnTo>
                  <a:lnTo>
                    <a:pt x="533920" y="573769"/>
                  </a:lnTo>
                  <a:lnTo>
                    <a:pt x="533920" y="537609"/>
                  </a:lnTo>
                  <a:lnTo>
                    <a:pt x="685203" y="537609"/>
                  </a:lnTo>
                  <a:cubicBezTo>
                    <a:pt x="757523" y="537609"/>
                    <a:pt x="815823" y="479309"/>
                    <a:pt x="815823" y="406989"/>
                  </a:cubicBezTo>
                  <a:lnTo>
                    <a:pt x="815823" y="173791"/>
                  </a:lnTo>
                  <a:cubicBezTo>
                    <a:pt x="815823" y="101470"/>
                    <a:pt x="757523" y="43171"/>
                    <a:pt x="685203" y="43171"/>
                  </a:cubicBezTo>
                  <a:close/>
                  <a:moveTo>
                    <a:pt x="459384" y="76380"/>
                  </a:moveTo>
                  <a:lnTo>
                    <a:pt x="418058" y="115492"/>
                  </a:lnTo>
                  <a:lnTo>
                    <a:pt x="257182" y="115492"/>
                  </a:lnTo>
                  <a:lnTo>
                    <a:pt x="218070" y="77117"/>
                  </a:lnTo>
                  <a:lnTo>
                    <a:pt x="459384" y="76380"/>
                  </a:lnTo>
                  <a:close/>
                  <a:moveTo>
                    <a:pt x="220284" y="502924"/>
                  </a:moveTo>
                  <a:lnTo>
                    <a:pt x="261610" y="463812"/>
                  </a:lnTo>
                  <a:lnTo>
                    <a:pt x="422486" y="463812"/>
                  </a:lnTo>
                  <a:lnTo>
                    <a:pt x="461599" y="502186"/>
                  </a:lnTo>
                  <a:lnTo>
                    <a:pt x="220284" y="502924"/>
                  </a:lnTo>
                  <a:close/>
                  <a:moveTo>
                    <a:pt x="509566" y="506614"/>
                  </a:moveTo>
                  <a:lnTo>
                    <a:pt x="435032" y="432817"/>
                  </a:lnTo>
                  <a:lnTo>
                    <a:pt x="249064" y="432817"/>
                  </a:lnTo>
                  <a:lnTo>
                    <a:pt x="171577" y="506614"/>
                  </a:lnTo>
                  <a:lnTo>
                    <a:pt x="98519" y="506614"/>
                  </a:lnTo>
                  <a:cubicBezTo>
                    <a:pt x="64572" y="506614"/>
                    <a:pt x="37268" y="479309"/>
                    <a:pt x="37268" y="445363"/>
                  </a:cubicBezTo>
                  <a:lnTo>
                    <a:pt x="37268" y="135417"/>
                  </a:lnTo>
                  <a:cubicBezTo>
                    <a:pt x="37268" y="101470"/>
                    <a:pt x="64572" y="74166"/>
                    <a:pt x="98519" y="74166"/>
                  </a:cubicBezTo>
                  <a:lnTo>
                    <a:pt x="172316" y="74166"/>
                  </a:lnTo>
                  <a:lnTo>
                    <a:pt x="246113" y="147224"/>
                  </a:lnTo>
                  <a:lnTo>
                    <a:pt x="432080" y="147224"/>
                  </a:lnTo>
                  <a:lnTo>
                    <a:pt x="508829" y="74166"/>
                  </a:lnTo>
                  <a:lnTo>
                    <a:pt x="686678" y="74166"/>
                  </a:lnTo>
                  <a:cubicBezTo>
                    <a:pt x="709555" y="74166"/>
                    <a:pt x="730219" y="81545"/>
                    <a:pt x="746454" y="94829"/>
                  </a:cubicBezTo>
                  <a:lnTo>
                    <a:pt x="730956" y="94829"/>
                  </a:lnTo>
                  <a:lnTo>
                    <a:pt x="730956" y="200358"/>
                  </a:lnTo>
                  <a:lnTo>
                    <a:pt x="786304" y="200358"/>
                  </a:lnTo>
                  <a:lnTo>
                    <a:pt x="786304" y="378946"/>
                  </a:lnTo>
                  <a:lnTo>
                    <a:pt x="730956" y="378946"/>
                  </a:lnTo>
                  <a:lnTo>
                    <a:pt x="730956" y="484475"/>
                  </a:lnTo>
                  <a:lnTo>
                    <a:pt x="748668" y="484475"/>
                  </a:lnTo>
                  <a:cubicBezTo>
                    <a:pt x="731694" y="498496"/>
                    <a:pt x="709555" y="506614"/>
                    <a:pt x="685941" y="506614"/>
                  </a:cubicBezTo>
                  <a:lnTo>
                    <a:pt x="509566" y="50661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36" name="Forma libre: Forma 135">
              <a:extLst>
                <a:ext uri="{FF2B5EF4-FFF2-40B4-BE49-F238E27FC236}">
                  <a16:creationId xmlns:a16="http://schemas.microsoft.com/office/drawing/2014/main" id="{632ACC48-791A-4A91-A05A-829BD94937F4}"/>
                </a:ext>
              </a:extLst>
            </p:cNvPr>
            <p:cNvSpPr/>
            <p:nvPr/>
          </p:nvSpPr>
          <p:spPr>
            <a:xfrm>
              <a:off x="9067689" y="2659235"/>
              <a:ext cx="36898" cy="147593"/>
            </a:xfrm>
            <a:custGeom>
              <a:avLst/>
              <a:gdLst>
                <a:gd name="connsiteX0" fmla="*/ 5535 w 36898"/>
                <a:gd name="connsiteY0" fmla="*/ 5535 h 147593"/>
                <a:gd name="connsiteX1" fmla="*/ 36529 w 36898"/>
                <a:gd name="connsiteY1" fmla="*/ 5535 h 147593"/>
                <a:gd name="connsiteX2" fmla="*/ 36529 w 36898"/>
                <a:gd name="connsiteY2" fmla="*/ 147962 h 147593"/>
                <a:gd name="connsiteX3" fmla="*/ 5535 w 36898"/>
                <a:gd name="connsiteY3" fmla="*/ 147962 h 14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98" h="147593">
                  <a:moveTo>
                    <a:pt x="5535" y="5535"/>
                  </a:moveTo>
                  <a:lnTo>
                    <a:pt x="36529" y="5535"/>
                  </a:lnTo>
                  <a:lnTo>
                    <a:pt x="36529" y="147962"/>
                  </a:lnTo>
                  <a:lnTo>
                    <a:pt x="5535" y="1479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37" name="Forma libre: Forma 136">
              <a:extLst>
                <a:ext uri="{FF2B5EF4-FFF2-40B4-BE49-F238E27FC236}">
                  <a16:creationId xmlns:a16="http://schemas.microsoft.com/office/drawing/2014/main" id="{AA22D6B7-1768-4BC8-A128-AEAD2FCF109F}"/>
                </a:ext>
              </a:extLst>
            </p:cNvPr>
            <p:cNvSpPr/>
            <p:nvPr/>
          </p:nvSpPr>
          <p:spPr>
            <a:xfrm>
              <a:off x="8799070" y="2550753"/>
              <a:ext cx="147593" cy="376363"/>
            </a:xfrm>
            <a:custGeom>
              <a:avLst/>
              <a:gdLst>
                <a:gd name="connsiteX0" fmla="*/ 97781 w 147593"/>
                <a:gd name="connsiteY0" fmla="*/ 5535 h 376363"/>
                <a:gd name="connsiteX1" fmla="*/ 5535 w 147593"/>
                <a:gd name="connsiteY1" fmla="*/ 94829 h 376363"/>
                <a:gd name="connsiteX2" fmla="*/ 5535 w 147593"/>
                <a:gd name="connsiteY2" fmla="*/ 280796 h 376363"/>
                <a:gd name="connsiteX3" fmla="*/ 99256 w 147593"/>
                <a:gd name="connsiteY3" fmla="*/ 375256 h 376363"/>
                <a:gd name="connsiteX4" fmla="*/ 108850 w 147593"/>
                <a:gd name="connsiteY4" fmla="*/ 354593 h 376363"/>
                <a:gd name="connsiteX5" fmla="*/ 108112 w 147593"/>
                <a:gd name="connsiteY5" fmla="*/ 23246 h 376363"/>
                <a:gd name="connsiteX6" fmla="*/ 97781 w 147593"/>
                <a:gd name="connsiteY6" fmla="*/ 5535 h 376363"/>
                <a:gd name="connsiteX7" fmla="*/ 88924 w 147593"/>
                <a:gd name="connsiteY7" fmla="*/ 321385 h 376363"/>
                <a:gd name="connsiteX8" fmla="*/ 36529 w 147593"/>
                <a:gd name="connsiteY8" fmla="*/ 268251 h 376363"/>
                <a:gd name="connsiteX9" fmla="*/ 36529 w 147593"/>
                <a:gd name="connsiteY9" fmla="*/ 108112 h 376363"/>
                <a:gd name="connsiteX10" fmla="*/ 88924 w 147593"/>
                <a:gd name="connsiteY10" fmla="*/ 57930 h 376363"/>
                <a:gd name="connsiteX11" fmla="*/ 88924 w 147593"/>
                <a:gd name="connsiteY11" fmla="*/ 321385 h 376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7593" h="376363">
                  <a:moveTo>
                    <a:pt x="97781" y="5535"/>
                  </a:moveTo>
                  <a:lnTo>
                    <a:pt x="5535" y="94829"/>
                  </a:lnTo>
                  <a:lnTo>
                    <a:pt x="5535" y="280796"/>
                  </a:lnTo>
                  <a:lnTo>
                    <a:pt x="99256" y="375256"/>
                  </a:lnTo>
                  <a:lnTo>
                    <a:pt x="108850" y="354593"/>
                  </a:lnTo>
                  <a:cubicBezTo>
                    <a:pt x="158294" y="246112"/>
                    <a:pt x="158294" y="122872"/>
                    <a:pt x="108112" y="23246"/>
                  </a:cubicBezTo>
                  <a:lnTo>
                    <a:pt x="97781" y="5535"/>
                  </a:lnTo>
                  <a:close/>
                  <a:moveTo>
                    <a:pt x="88924" y="321385"/>
                  </a:moveTo>
                  <a:lnTo>
                    <a:pt x="36529" y="268251"/>
                  </a:lnTo>
                  <a:lnTo>
                    <a:pt x="36529" y="108112"/>
                  </a:lnTo>
                  <a:lnTo>
                    <a:pt x="88924" y="57930"/>
                  </a:lnTo>
                  <a:cubicBezTo>
                    <a:pt x="122872" y="138369"/>
                    <a:pt x="122872" y="233567"/>
                    <a:pt x="88924" y="3213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38" name="Forma libre: Forma 137">
              <a:extLst>
                <a:ext uri="{FF2B5EF4-FFF2-40B4-BE49-F238E27FC236}">
                  <a16:creationId xmlns:a16="http://schemas.microsoft.com/office/drawing/2014/main" id="{F3E4517E-3541-4A61-A416-DD71B49B6F8E}"/>
                </a:ext>
              </a:extLst>
            </p:cNvPr>
            <p:cNvSpPr/>
            <p:nvPr/>
          </p:nvSpPr>
          <p:spPr>
            <a:xfrm>
              <a:off x="8424643" y="2545588"/>
              <a:ext cx="132834" cy="383743"/>
            </a:xfrm>
            <a:custGeom>
              <a:avLst/>
              <a:gdLst>
                <a:gd name="connsiteX0" fmla="*/ 28690 w 132834"/>
                <a:gd name="connsiteY0" fmla="*/ 31364 h 383742"/>
                <a:gd name="connsiteX1" fmla="*/ 29427 w 132834"/>
                <a:gd name="connsiteY1" fmla="*/ 358283 h 383742"/>
                <a:gd name="connsiteX2" fmla="*/ 36807 w 132834"/>
                <a:gd name="connsiteY2" fmla="*/ 383374 h 383742"/>
                <a:gd name="connsiteX3" fmla="*/ 129053 w 132834"/>
                <a:gd name="connsiteY3" fmla="*/ 289652 h 383742"/>
                <a:gd name="connsiteX4" fmla="*/ 129053 w 132834"/>
                <a:gd name="connsiteY4" fmla="*/ 103684 h 383742"/>
                <a:gd name="connsiteX5" fmla="*/ 36069 w 132834"/>
                <a:gd name="connsiteY5" fmla="*/ 5535 h 383742"/>
                <a:gd name="connsiteX6" fmla="*/ 28690 w 132834"/>
                <a:gd name="connsiteY6" fmla="*/ 31364 h 383742"/>
                <a:gd name="connsiteX7" fmla="*/ 50829 w 132834"/>
                <a:gd name="connsiteY7" fmla="*/ 66786 h 383742"/>
                <a:gd name="connsiteX8" fmla="*/ 98058 w 132834"/>
                <a:gd name="connsiteY8" fmla="*/ 116230 h 383742"/>
                <a:gd name="connsiteX9" fmla="*/ 98058 w 132834"/>
                <a:gd name="connsiteY9" fmla="*/ 277107 h 383742"/>
                <a:gd name="connsiteX10" fmla="*/ 52304 w 132834"/>
                <a:gd name="connsiteY10" fmla="*/ 323598 h 383742"/>
                <a:gd name="connsiteX11" fmla="*/ 50829 w 132834"/>
                <a:gd name="connsiteY11" fmla="*/ 66786 h 383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2834" h="383742">
                  <a:moveTo>
                    <a:pt x="28690" y="31364"/>
                  </a:moveTo>
                  <a:cubicBezTo>
                    <a:pt x="-2305" y="130989"/>
                    <a:pt x="-2305" y="253492"/>
                    <a:pt x="29427" y="358283"/>
                  </a:cubicBezTo>
                  <a:lnTo>
                    <a:pt x="36807" y="383374"/>
                  </a:lnTo>
                  <a:lnTo>
                    <a:pt x="129053" y="289652"/>
                  </a:lnTo>
                  <a:lnTo>
                    <a:pt x="129053" y="103684"/>
                  </a:lnTo>
                  <a:lnTo>
                    <a:pt x="36069" y="5535"/>
                  </a:lnTo>
                  <a:lnTo>
                    <a:pt x="28690" y="31364"/>
                  </a:lnTo>
                  <a:close/>
                  <a:moveTo>
                    <a:pt x="50829" y="66786"/>
                  </a:moveTo>
                  <a:lnTo>
                    <a:pt x="98058" y="116230"/>
                  </a:lnTo>
                  <a:lnTo>
                    <a:pt x="98058" y="277107"/>
                  </a:lnTo>
                  <a:lnTo>
                    <a:pt x="52304" y="323598"/>
                  </a:lnTo>
                  <a:cubicBezTo>
                    <a:pt x="31641" y="240208"/>
                    <a:pt x="30903" y="147224"/>
                    <a:pt x="50829" y="667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</p:grpSp>
      <p:grpSp>
        <p:nvGrpSpPr>
          <p:cNvPr id="139" name="Grupo 138">
            <a:extLst>
              <a:ext uri="{FF2B5EF4-FFF2-40B4-BE49-F238E27FC236}">
                <a16:creationId xmlns:a16="http://schemas.microsoft.com/office/drawing/2014/main" id="{320E940B-AE45-4176-8B91-0DF96D42AAC1}"/>
              </a:ext>
            </a:extLst>
          </p:cNvPr>
          <p:cNvGrpSpPr/>
          <p:nvPr userDrawn="1"/>
        </p:nvGrpSpPr>
        <p:grpSpPr>
          <a:xfrm>
            <a:off x="11425459" y="5008133"/>
            <a:ext cx="497485" cy="349584"/>
            <a:chOff x="8340054" y="2449652"/>
            <a:chExt cx="819143" cy="575614"/>
          </a:xfrm>
          <a:solidFill>
            <a:schemeClr val="bg1"/>
          </a:solidFill>
        </p:grpSpPr>
        <p:sp>
          <p:nvSpPr>
            <p:cNvPr id="140" name="Forma libre: Forma 139">
              <a:extLst>
                <a:ext uri="{FF2B5EF4-FFF2-40B4-BE49-F238E27FC236}">
                  <a16:creationId xmlns:a16="http://schemas.microsoft.com/office/drawing/2014/main" id="{446AA38C-90C3-49C3-9EBF-B74A3BA04DE5}"/>
                </a:ext>
              </a:extLst>
            </p:cNvPr>
            <p:cNvSpPr/>
            <p:nvPr/>
          </p:nvSpPr>
          <p:spPr>
            <a:xfrm>
              <a:off x="8340054" y="2449652"/>
              <a:ext cx="819143" cy="575614"/>
            </a:xfrm>
            <a:custGeom>
              <a:avLst/>
              <a:gdLst>
                <a:gd name="connsiteX0" fmla="*/ 685203 w 819143"/>
                <a:gd name="connsiteY0" fmla="*/ 43171 h 575614"/>
                <a:gd name="connsiteX1" fmla="*/ 533920 w 819143"/>
                <a:gd name="connsiteY1" fmla="*/ 43171 h 575614"/>
                <a:gd name="connsiteX2" fmla="*/ 533920 w 819143"/>
                <a:gd name="connsiteY2" fmla="*/ 5535 h 575614"/>
                <a:gd name="connsiteX3" fmla="*/ 499235 w 819143"/>
                <a:gd name="connsiteY3" fmla="*/ 5535 h 575614"/>
                <a:gd name="connsiteX4" fmla="*/ 499235 w 819143"/>
                <a:gd name="connsiteY4" fmla="*/ 43171 h 575614"/>
                <a:gd name="connsiteX5" fmla="*/ 97781 w 819143"/>
                <a:gd name="connsiteY5" fmla="*/ 43171 h 575614"/>
                <a:gd name="connsiteX6" fmla="*/ 5535 w 819143"/>
                <a:gd name="connsiteY6" fmla="*/ 135417 h 575614"/>
                <a:gd name="connsiteX7" fmla="*/ 5535 w 819143"/>
                <a:gd name="connsiteY7" fmla="*/ 445363 h 575614"/>
                <a:gd name="connsiteX8" fmla="*/ 97781 w 819143"/>
                <a:gd name="connsiteY8" fmla="*/ 537609 h 575614"/>
                <a:gd name="connsiteX9" fmla="*/ 499235 w 819143"/>
                <a:gd name="connsiteY9" fmla="*/ 537609 h 575614"/>
                <a:gd name="connsiteX10" fmla="*/ 499235 w 819143"/>
                <a:gd name="connsiteY10" fmla="*/ 573769 h 575614"/>
                <a:gd name="connsiteX11" fmla="*/ 533920 w 819143"/>
                <a:gd name="connsiteY11" fmla="*/ 573769 h 575614"/>
                <a:gd name="connsiteX12" fmla="*/ 533920 w 819143"/>
                <a:gd name="connsiteY12" fmla="*/ 537609 h 575614"/>
                <a:gd name="connsiteX13" fmla="*/ 685203 w 819143"/>
                <a:gd name="connsiteY13" fmla="*/ 537609 h 575614"/>
                <a:gd name="connsiteX14" fmla="*/ 815823 w 819143"/>
                <a:gd name="connsiteY14" fmla="*/ 406989 h 575614"/>
                <a:gd name="connsiteX15" fmla="*/ 815823 w 819143"/>
                <a:gd name="connsiteY15" fmla="*/ 173791 h 575614"/>
                <a:gd name="connsiteX16" fmla="*/ 685203 w 819143"/>
                <a:gd name="connsiteY16" fmla="*/ 43171 h 575614"/>
                <a:gd name="connsiteX17" fmla="*/ 459384 w 819143"/>
                <a:gd name="connsiteY17" fmla="*/ 76380 h 575614"/>
                <a:gd name="connsiteX18" fmla="*/ 418058 w 819143"/>
                <a:gd name="connsiteY18" fmla="*/ 115492 h 575614"/>
                <a:gd name="connsiteX19" fmla="*/ 257182 w 819143"/>
                <a:gd name="connsiteY19" fmla="*/ 115492 h 575614"/>
                <a:gd name="connsiteX20" fmla="*/ 218070 w 819143"/>
                <a:gd name="connsiteY20" fmla="*/ 77117 h 575614"/>
                <a:gd name="connsiteX21" fmla="*/ 459384 w 819143"/>
                <a:gd name="connsiteY21" fmla="*/ 76380 h 575614"/>
                <a:gd name="connsiteX22" fmla="*/ 220284 w 819143"/>
                <a:gd name="connsiteY22" fmla="*/ 502924 h 575614"/>
                <a:gd name="connsiteX23" fmla="*/ 261610 w 819143"/>
                <a:gd name="connsiteY23" fmla="*/ 463812 h 575614"/>
                <a:gd name="connsiteX24" fmla="*/ 422486 w 819143"/>
                <a:gd name="connsiteY24" fmla="*/ 463812 h 575614"/>
                <a:gd name="connsiteX25" fmla="*/ 461599 w 819143"/>
                <a:gd name="connsiteY25" fmla="*/ 502186 h 575614"/>
                <a:gd name="connsiteX26" fmla="*/ 220284 w 819143"/>
                <a:gd name="connsiteY26" fmla="*/ 502924 h 575614"/>
                <a:gd name="connsiteX27" fmla="*/ 509566 w 819143"/>
                <a:gd name="connsiteY27" fmla="*/ 506614 h 575614"/>
                <a:gd name="connsiteX28" fmla="*/ 435032 w 819143"/>
                <a:gd name="connsiteY28" fmla="*/ 432817 h 575614"/>
                <a:gd name="connsiteX29" fmla="*/ 249064 w 819143"/>
                <a:gd name="connsiteY29" fmla="*/ 432817 h 575614"/>
                <a:gd name="connsiteX30" fmla="*/ 171577 w 819143"/>
                <a:gd name="connsiteY30" fmla="*/ 506614 h 575614"/>
                <a:gd name="connsiteX31" fmla="*/ 98519 w 819143"/>
                <a:gd name="connsiteY31" fmla="*/ 506614 h 575614"/>
                <a:gd name="connsiteX32" fmla="*/ 37268 w 819143"/>
                <a:gd name="connsiteY32" fmla="*/ 445363 h 575614"/>
                <a:gd name="connsiteX33" fmla="*/ 37268 w 819143"/>
                <a:gd name="connsiteY33" fmla="*/ 135417 h 575614"/>
                <a:gd name="connsiteX34" fmla="*/ 98519 w 819143"/>
                <a:gd name="connsiteY34" fmla="*/ 74166 h 575614"/>
                <a:gd name="connsiteX35" fmla="*/ 172316 w 819143"/>
                <a:gd name="connsiteY35" fmla="*/ 74166 h 575614"/>
                <a:gd name="connsiteX36" fmla="*/ 246113 w 819143"/>
                <a:gd name="connsiteY36" fmla="*/ 147224 h 575614"/>
                <a:gd name="connsiteX37" fmla="*/ 432080 w 819143"/>
                <a:gd name="connsiteY37" fmla="*/ 147224 h 575614"/>
                <a:gd name="connsiteX38" fmla="*/ 508829 w 819143"/>
                <a:gd name="connsiteY38" fmla="*/ 74166 h 575614"/>
                <a:gd name="connsiteX39" fmla="*/ 686678 w 819143"/>
                <a:gd name="connsiteY39" fmla="*/ 74166 h 575614"/>
                <a:gd name="connsiteX40" fmla="*/ 746454 w 819143"/>
                <a:gd name="connsiteY40" fmla="*/ 94829 h 575614"/>
                <a:gd name="connsiteX41" fmla="*/ 730956 w 819143"/>
                <a:gd name="connsiteY41" fmla="*/ 94829 h 575614"/>
                <a:gd name="connsiteX42" fmla="*/ 730956 w 819143"/>
                <a:gd name="connsiteY42" fmla="*/ 200358 h 575614"/>
                <a:gd name="connsiteX43" fmla="*/ 786304 w 819143"/>
                <a:gd name="connsiteY43" fmla="*/ 200358 h 575614"/>
                <a:gd name="connsiteX44" fmla="*/ 786304 w 819143"/>
                <a:gd name="connsiteY44" fmla="*/ 378946 h 575614"/>
                <a:gd name="connsiteX45" fmla="*/ 730956 w 819143"/>
                <a:gd name="connsiteY45" fmla="*/ 378946 h 575614"/>
                <a:gd name="connsiteX46" fmla="*/ 730956 w 819143"/>
                <a:gd name="connsiteY46" fmla="*/ 484475 h 575614"/>
                <a:gd name="connsiteX47" fmla="*/ 748668 w 819143"/>
                <a:gd name="connsiteY47" fmla="*/ 484475 h 575614"/>
                <a:gd name="connsiteX48" fmla="*/ 685941 w 819143"/>
                <a:gd name="connsiteY48" fmla="*/ 506614 h 575614"/>
                <a:gd name="connsiteX49" fmla="*/ 509566 w 819143"/>
                <a:gd name="connsiteY49" fmla="*/ 506614 h 575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19143" h="575614">
                  <a:moveTo>
                    <a:pt x="685203" y="43171"/>
                  </a:moveTo>
                  <a:lnTo>
                    <a:pt x="533920" y="43171"/>
                  </a:lnTo>
                  <a:lnTo>
                    <a:pt x="533920" y="5535"/>
                  </a:lnTo>
                  <a:lnTo>
                    <a:pt x="499235" y="5535"/>
                  </a:lnTo>
                  <a:lnTo>
                    <a:pt x="499235" y="43171"/>
                  </a:lnTo>
                  <a:lnTo>
                    <a:pt x="97781" y="43171"/>
                  </a:lnTo>
                  <a:cubicBezTo>
                    <a:pt x="46862" y="43171"/>
                    <a:pt x="5535" y="84497"/>
                    <a:pt x="5535" y="135417"/>
                  </a:cubicBezTo>
                  <a:lnTo>
                    <a:pt x="5535" y="445363"/>
                  </a:lnTo>
                  <a:cubicBezTo>
                    <a:pt x="5535" y="496283"/>
                    <a:pt x="46862" y="537609"/>
                    <a:pt x="97781" y="537609"/>
                  </a:cubicBezTo>
                  <a:lnTo>
                    <a:pt x="499235" y="537609"/>
                  </a:lnTo>
                  <a:lnTo>
                    <a:pt x="499235" y="573769"/>
                  </a:lnTo>
                  <a:lnTo>
                    <a:pt x="533920" y="573769"/>
                  </a:lnTo>
                  <a:lnTo>
                    <a:pt x="533920" y="537609"/>
                  </a:lnTo>
                  <a:lnTo>
                    <a:pt x="685203" y="537609"/>
                  </a:lnTo>
                  <a:cubicBezTo>
                    <a:pt x="757523" y="537609"/>
                    <a:pt x="815823" y="479309"/>
                    <a:pt x="815823" y="406989"/>
                  </a:cubicBezTo>
                  <a:lnTo>
                    <a:pt x="815823" y="173791"/>
                  </a:lnTo>
                  <a:cubicBezTo>
                    <a:pt x="815823" y="101470"/>
                    <a:pt x="757523" y="43171"/>
                    <a:pt x="685203" y="43171"/>
                  </a:cubicBezTo>
                  <a:close/>
                  <a:moveTo>
                    <a:pt x="459384" y="76380"/>
                  </a:moveTo>
                  <a:lnTo>
                    <a:pt x="418058" y="115492"/>
                  </a:lnTo>
                  <a:lnTo>
                    <a:pt x="257182" y="115492"/>
                  </a:lnTo>
                  <a:lnTo>
                    <a:pt x="218070" y="77117"/>
                  </a:lnTo>
                  <a:lnTo>
                    <a:pt x="459384" y="76380"/>
                  </a:lnTo>
                  <a:close/>
                  <a:moveTo>
                    <a:pt x="220284" y="502924"/>
                  </a:moveTo>
                  <a:lnTo>
                    <a:pt x="261610" y="463812"/>
                  </a:lnTo>
                  <a:lnTo>
                    <a:pt x="422486" y="463812"/>
                  </a:lnTo>
                  <a:lnTo>
                    <a:pt x="461599" y="502186"/>
                  </a:lnTo>
                  <a:lnTo>
                    <a:pt x="220284" y="502924"/>
                  </a:lnTo>
                  <a:close/>
                  <a:moveTo>
                    <a:pt x="509566" y="506614"/>
                  </a:moveTo>
                  <a:lnTo>
                    <a:pt x="435032" y="432817"/>
                  </a:lnTo>
                  <a:lnTo>
                    <a:pt x="249064" y="432817"/>
                  </a:lnTo>
                  <a:lnTo>
                    <a:pt x="171577" y="506614"/>
                  </a:lnTo>
                  <a:lnTo>
                    <a:pt x="98519" y="506614"/>
                  </a:lnTo>
                  <a:cubicBezTo>
                    <a:pt x="64572" y="506614"/>
                    <a:pt x="37268" y="479309"/>
                    <a:pt x="37268" y="445363"/>
                  </a:cubicBezTo>
                  <a:lnTo>
                    <a:pt x="37268" y="135417"/>
                  </a:lnTo>
                  <a:cubicBezTo>
                    <a:pt x="37268" y="101470"/>
                    <a:pt x="64572" y="74166"/>
                    <a:pt x="98519" y="74166"/>
                  </a:cubicBezTo>
                  <a:lnTo>
                    <a:pt x="172316" y="74166"/>
                  </a:lnTo>
                  <a:lnTo>
                    <a:pt x="246113" y="147224"/>
                  </a:lnTo>
                  <a:lnTo>
                    <a:pt x="432080" y="147224"/>
                  </a:lnTo>
                  <a:lnTo>
                    <a:pt x="508829" y="74166"/>
                  </a:lnTo>
                  <a:lnTo>
                    <a:pt x="686678" y="74166"/>
                  </a:lnTo>
                  <a:cubicBezTo>
                    <a:pt x="709555" y="74166"/>
                    <a:pt x="730219" y="81545"/>
                    <a:pt x="746454" y="94829"/>
                  </a:cubicBezTo>
                  <a:lnTo>
                    <a:pt x="730956" y="94829"/>
                  </a:lnTo>
                  <a:lnTo>
                    <a:pt x="730956" y="200358"/>
                  </a:lnTo>
                  <a:lnTo>
                    <a:pt x="786304" y="200358"/>
                  </a:lnTo>
                  <a:lnTo>
                    <a:pt x="786304" y="378946"/>
                  </a:lnTo>
                  <a:lnTo>
                    <a:pt x="730956" y="378946"/>
                  </a:lnTo>
                  <a:lnTo>
                    <a:pt x="730956" y="484475"/>
                  </a:lnTo>
                  <a:lnTo>
                    <a:pt x="748668" y="484475"/>
                  </a:lnTo>
                  <a:cubicBezTo>
                    <a:pt x="731694" y="498496"/>
                    <a:pt x="709555" y="506614"/>
                    <a:pt x="685941" y="506614"/>
                  </a:cubicBezTo>
                  <a:lnTo>
                    <a:pt x="509566" y="50661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41" name="Forma libre: Forma 140">
              <a:extLst>
                <a:ext uri="{FF2B5EF4-FFF2-40B4-BE49-F238E27FC236}">
                  <a16:creationId xmlns:a16="http://schemas.microsoft.com/office/drawing/2014/main" id="{10D7B2B6-07AE-404E-B804-8574056E34D6}"/>
                </a:ext>
              </a:extLst>
            </p:cNvPr>
            <p:cNvSpPr/>
            <p:nvPr/>
          </p:nvSpPr>
          <p:spPr>
            <a:xfrm>
              <a:off x="9067689" y="2659235"/>
              <a:ext cx="36898" cy="147593"/>
            </a:xfrm>
            <a:custGeom>
              <a:avLst/>
              <a:gdLst>
                <a:gd name="connsiteX0" fmla="*/ 5535 w 36898"/>
                <a:gd name="connsiteY0" fmla="*/ 5535 h 147593"/>
                <a:gd name="connsiteX1" fmla="*/ 36529 w 36898"/>
                <a:gd name="connsiteY1" fmla="*/ 5535 h 147593"/>
                <a:gd name="connsiteX2" fmla="*/ 36529 w 36898"/>
                <a:gd name="connsiteY2" fmla="*/ 147962 h 147593"/>
                <a:gd name="connsiteX3" fmla="*/ 5535 w 36898"/>
                <a:gd name="connsiteY3" fmla="*/ 147962 h 14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98" h="147593">
                  <a:moveTo>
                    <a:pt x="5535" y="5535"/>
                  </a:moveTo>
                  <a:lnTo>
                    <a:pt x="36529" y="5535"/>
                  </a:lnTo>
                  <a:lnTo>
                    <a:pt x="36529" y="147962"/>
                  </a:lnTo>
                  <a:lnTo>
                    <a:pt x="5535" y="1479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42" name="Forma libre: Forma 141">
              <a:extLst>
                <a:ext uri="{FF2B5EF4-FFF2-40B4-BE49-F238E27FC236}">
                  <a16:creationId xmlns:a16="http://schemas.microsoft.com/office/drawing/2014/main" id="{A3F911EE-8C3F-4321-BA0E-AB8E82DADF1A}"/>
                </a:ext>
              </a:extLst>
            </p:cNvPr>
            <p:cNvSpPr/>
            <p:nvPr/>
          </p:nvSpPr>
          <p:spPr>
            <a:xfrm>
              <a:off x="8799070" y="2550753"/>
              <a:ext cx="147593" cy="376363"/>
            </a:xfrm>
            <a:custGeom>
              <a:avLst/>
              <a:gdLst>
                <a:gd name="connsiteX0" fmla="*/ 97781 w 147593"/>
                <a:gd name="connsiteY0" fmla="*/ 5535 h 376363"/>
                <a:gd name="connsiteX1" fmla="*/ 5535 w 147593"/>
                <a:gd name="connsiteY1" fmla="*/ 94829 h 376363"/>
                <a:gd name="connsiteX2" fmla="*/ 5535 w 147593"/>
                <a:gd name="connsiteY2" fmla="*/ 280796 h 376363"/>
                <a:gd name="connsiteX3" fmla="*/ 99256 w 147593"/>
                <a:gd name="connsiteY3" fmla="*/ 375256 h 376363"/>
                <a:gd name="connsiteX4" fmla="*/ 108850 w 147593"/>
                <a:gd name="connsiteY4" fmla="*/ 354593 h 376363"/>
                <a:gd name="connsiteX5" fmla="*/ 108112 w 147593"/>
                <a:gd name="connsiteY5" fmla="*/ 23246 h 376363"/>
                <a:gd name="connsiteX6" fmla="*/ 97781 w 147593"/>
                <a:gd name="connsiteY6" fmla="*/ 5535 h 376363"/>
                <a:gd name="connsiteX7" fmla="*/ 88924 w 147593"/>
                <a:gd name="connsiteY7" fmla="*/ 321385 h 376363"/>
                <a:gd name="connsiteX8" fmla="*/ 36529 w 147593"/>
                <a:gd name="connsiteY8" fmla="*/ 268251 h 376363"/>
                <a:gd name="connsiteX9" fmla="*/ 36529 w 147593"/>
                <a:gd name="connsiteY9" fmla="*/ 108112 h 376363"/>
                <a:gd name="connsiteX10" fmla="*/ 88924 w 147593"/>
                <a:gd name="connsiteY10" fmla="*/ 57930 h 376363"/>
                <a:gd name="connsiteX11" fmla="*/ 88924 w 147593"/>
                <a:gd name="connsiteY11" fmla="*/ 321385 h 376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7593" h="376363">
                  <a:moveTo>
                    <a:pt x="97781" y="5535"/>
                  </a:moveTo>
                  <a:lnTo>
                    <a:pt x="5535" y="94829"/>
                  </a:lnTo>
                  <a:lnTo>
                    <a:pt x="5535" y="280796"/>
                  </a:lnTo>
                  <a:lnTo>
                    <a:pt x="99256" y="375256"/>
                  </a:lnTo>
                  <a:lnTo>
                    <a:pt x="108850" y="354593"/>
                  </a:lnTo>
                  <a:cubicBezTo>
                    <a:pt x="158294" y="246112"/>
                    <a:pt x="158294" y="122872"/>
                    <a:pt x="108112" y="23246"/>
                  </a:cubicBezTo>
                  <a:lnTo>
                    <a:pt x="97781" y="5535"/>
                  </a:lnTo>
                  <a:close/>
                  <a:moveTo>
                    <a:pt x="88924" y="321385"/>
                  </a:moveTo>
                  <a:lnTo>
                    <a:pt x="36529" y="268251"/>
                  </a:lnTo>
                  <a:lnTo>
                    <a:pt x="36529" y="108112"/>
                  </a:lnTo>
                  <a:lnTo>
                    <a:pt x="88924" y="57930"/>
                  </a:lnTo>
                  <a:cubicBezTo>
                    <a:pt x="122872" y="138369"/>
                    <a:pt x="122872" y="233567"/>
                    <a:pt x="88924" y="3213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43" name="Forma libre: Forma 142">
              <a:extLst>
                <a:ext uri="{FF2B5EF4-FFF2-40B4-BE49-F238E27FC236}">
                  <a16:creationId xmlns:a16="http://schemas.microsoft.com/office/drawing/2014/main" id="{1041C398-57AC-472C-B6FB-FC5E17D8C7BB}"/>
                </a:ext>
              </a:extLst>
            </p:cNvPr>
            <p:cNvSpPr/>
            <p:nvPr/>
          </p:nvSpPr>
          <p:spPr>
            <a:xfrm>
              <a:off x="8424643" y="2545588"/>
              <a:ext cx="132834" cy="383743"/>
            </a:xfrm>
            <a:custGeom>
              <a:avLst/>
              <a:gdLst>
                <a:gd name="connsiteX0" fmla="*/ 28690 w 132834"/>
                <a:gd name="connsiteY0" fmla="*/ 31364 h 383742"/>
                <a:gd name="connsiteX1" fmla="*/ 29427 w 132834"/>
                <a:gd name="connsiteY1" fmla="*/ 358283 h 383742"/>
                <a:gd name="connsiteX2" fmla="*/ 36807 w 132834"/>
                <a:gd name="connsiteY2" fmla="*/ 383374 h 383742"/>
                <a:gd name="connsiteX3" fmla="*/ 129053 w 132834"/>
                <a:gd name="connsiteY3" fmla="*/ 289652 h 383742"/>
                <a:gd name="connsiteX4" fmla="*/ 129053 w 132834"/>
                <a:gd name="connsiteY4" fmla="*/ 103684 h 383742"/>
                <a:gd name="connsiteX5" fmla="*/ 36069 w 132834"/>
                <a:gd name="connsiteY5" fmla="*/ 5535 h 383742"/>
                <a:gd name="connsiteX6" fmla="*/ 28690 w 132834"/>
                <a:gd name="connsiteY6" fmla="*/ 31364 h 383742"/>
                <a:gd name="connsiteX7" fmla="*/ 50829 w 132834"/>
                <a:gd name="connsiteY7" fmla="*/ 66786 h 383742"/>
                <a:gd name="connsiteX8" fmla="*/ 98058 w 132834"/>
                <a:gd name="connsiteY8" fmla="*/ 116230 h 383742"/>
                <a:gd name="connsiteX9" fmla="*/ 98058 w 132834"/>
                <a:gd name="connsiteY9" fmla="*/ 277107 h 383742"/>
                <a:gd name="connsiteX10" fmla="*/ 52304 w 132834"/>
                <a:gd name="connsiteY10" fmla="*/ 323598 h 383742"/>
                <a:gd name="connsiteX11" fmla="*/ 50829 w 132834"/>
                <a:gd name="connsiteY11" fmla="*/ 66786 h 383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2834" h="383742">
                  <a:moveTo>
                    <a:pt x="28690" y="31364"/>
                  </a:moveTo>
                  <a:cubicBezTo>
                    <a:pt x="-2305" y="130989"/>
                    <a:pt x="-2305" y="253492"/>
                    <a:pt x="29427" y="358283"/>
                  </a:cubicBezTo>
                  <a:lnTo>
                    <a:pt x="36807" y="383374"/>
                  </a:lnTo>
                  <a:lnTo>
                    <a:pt x="129053" y="289652"/>
                  </a:lnTo>
                  <a:lnTo>
                    <a:pt x="129053" y="103684"/>
                  </a:lnTo>
                  <a:lnTo>
                    <a:pt x="36069" y="5535"/>
                  </a:lnTo>
                  <a:lnTo>
                    <a:pt x="28690" y="31364"/>
                  </a:lnTo>
                  <a:close/>
                  <a:moveTo>
                    <a:pt x="50829" y="66786"/>
                  </a:moveTo>
                  <a:lnTo>
                    <a:pt x="98058" y="116230"/>
                  </a:lnTo>
                  <a:lnTo>
                    <a:pt x="98058" y="277107"/>
                  </a:lnTo>
                  <a:lnTo>
                    <a:pt x="52304" y="323598"/>
                  </a:lnTo>
                  <a:cubicBezTo>
                    <a:pt x="31641" y="240208"/>
                    <a:pt x="30903" y="147224"/>
                    <a:pt x="50829" y="667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</p:grpSp>
      <p:grpSp>
        <p:nvGrpSpPr>
          <p:cNvPr id="144" name="Grupo 143">
            <a:extLst>
              <a:ext uri="{FF2B5EF4-FFF2-40B4-BE49-F238E27FC236}">
                <a16:creationId xmlns:a16="http://schemas.microsoft.com/office/drawing/2014/main" id="{C02BA0F0-442E-44F8-A886-69995C42C34E}"/>
              </a:ext>
            </a:extLst>
          </p:cNvPr>
          <p:cNvGrpSpPr/>
          <p:nvPr userDrawn="1"/>
        </p:nvGrpSpPr>
        <p:grpSpPr>
          <a:xfrm>
            <a:off x="2173632" y="3177764"/>
            <a:ext cx="497485" cy="349584"/>
            <a:chOff x="8340054" y="2449652"/>
            <a:chExt cx="819143" cy="575614"/>
          </a:xfrm>
          <a:solidFill>
            <a:schemeClr val="bg1"/>
          </a:solidFill>
        </p:grpSpPr>
        <p:sp>
          <p:nvSpPr>
            <p:cNvPr id="145" name="Forma libre: Forma 144">
              <a:extLst>
                <a:ext uri="{FF2B5EF4-FFF2-40B4-BE49-F238E27FC236}">
                  <a16:creationId xmlns:a16="http://schemas.microsoft.com/office/drawing/2014/main" id="{7B6121EA-FB34-4620-93AA-BB11E0A57F3D}"/>
                </a:ext>
              </a:extLst>
            </p:cNvPr>
            <p:cNvSpPr/>
            <p:nvPr/>
          </p:nvSpPr>
          <p:spPr>
            <a:xfrm>
              <a:off x="8340054" y="2449652"/>
              <a:ext cx="819143" cy="575614"/>
            </a:xfrm>
            <a:custGeom>
              <a:avLst/>
              <a:gdLst>
                <a:gd name="connsiteX0" fmla="*/ 685203 w 819143"/>
                <a:gd name="connsiteY0" fmla="*/ 43171 h 575614"/>
                <a:gd name="connsiteX1" fmla="*/ 533920 w 819143"/>
                <a:gd name="connsiteY1" fmla="*/ 43171 h 575614"/>
                <a:gd name="connsiteX2" fmla="*/ 533920 w 819143"/>
                <a:gd name="connsiteY2" fmla="*/ 5535 h 575614"/>
                <a:gd name="connsiteX3" fmla="*/ 499235 w 819143"/>
                <a:gd name="connsiteY3" fmla="*/ 5535 h 575614"/>
                <a:gd name="connsiteX4" fmla="*/ 499235 w 819143"/>
                <a:gd name="connsiteY4" fmla="*/ 43171 h 575614"/>
                <a:gd name="connsiteX5" fmla="*/ 97781 w 819143"/>
                <a:gd name="connsiteY5" fmla="*/ 43171 h 575614"/>
                <a:gd name="connsiteX6" fmla="*/ 5535 w 819143"/>
                <a:gd name="connsiteY6" fmla="*/ 135417 h 575614"/>
                <a:gd name="connsiteX7" fmla="*/ 5535 w 819143"/>
                <a:gd name="connsiteY7" fmla="*/ 445363 h 575614"/>
                <a:gd name="connsiteX8" fmla="*/ 97781 w 819143"/>
                <a:gd name="connsiteY8" fmla="*/ 537609 h 575614"/>
                <a:gd name="connsiteX9" fmla="*/ 499235 w 819143"/>
                <a:gd name="connsiteY9" fmla="*/ 537609 h 575614"/>
                <a:gd name="connsiteX10" fmla="*/ 499235 w 819143"/>
                <a:gd name="connsiteY10" fmla="*/ 573769 h 575614"/>
                <a:gd name="connsiteX11" fmla="*/ 533920 w 819143"/>
                <a:gd name="connsiteY11" fmla="*/ 573769 h 575614"/>
                <a:gd name="connsiteX12" fmla="*/ 533920 w 819143"/>
                <a:gd name="connsiteY12" fmla="*/ 537609 h 575614"/>
                <a:gd name="connsiteX13" fmla="*/ 685203 w 819143"/>
                <a:gd name="connsiteY13" fmla="*/ 537609 h 575614"/>
                <a:gd name="connsiteX14" fmla="*/ 815823 w 819143"/>
                <a:gd name="connsiteY14" fmla="*/ 406989 h 575614"/>
                <a:gd name="connsiteX15" fmla="*/ 815823 w 819143"/>
                <a:gd name="connsiteY15" fmla="*/ 173791 h 575614"/>
                <a:gd name="connsiteX16" fmla="*/ 685203 w 819143"/>
                <a:gd name="connsiteY16" fmla="*/ 43171 h 575614"/>
                <a:gd name="connsiteX17" fmla="*/ 459384 w 819143"/>
                <a:gd name="connsiteY17" fmla="*/ 76380 h 575614"/>
                <a:gd name="connsiteX18" fmla="*/ 418058 w 819143"/>
                <a:gd name="connsiteY18" fmla="*/ 115492 h 575614"/>
                <a:gd name="connsiteX19" fmla="*/ 257182 w 819143"/>
                <a:gd name="connsiteY19" fmla="*/ 115492 h 575614"/>
                <a:gd name="connsiteX20" fmla="*/ 218070 w 819143"/>
                <a:gd name="connsiteY20" fmla="*/ 77117 h 575614"/>
                <a:gd name="connsiteX21" fmla="*/ 459384 w 819143"/>
                <a:gd name="connsiteY21" fmla="*/ 76380 h 575614"/>
                <a:gd name="connsiteX22" fmla="*/ 220284 w 819143"/>
                <a:gd name="connsiteY22" fmla="*/ 502924 h 575614"/>
                <a:gd name="connsiteX23" fmla="*/ 261610 w 819143"/>
                <a:gd name="connsiteY23" fmla="*/ 463812 h 575614"/>
                <a:gd name="connsiteX24" fmla="*/ 422486 w 819143"/>
                <a:gd name="connsiteY24" fmla="*/ 463812 h 575614"/>
                <a:gd name="connsiteX25" fmla="*/ 461599 w 819143"/>
                <a:gd name="connsiteY25" fmla="*/ 502186 h 575614"/>
                <a:gd name="connsiteX26" fmla="*/ 220284 w 819143"/>
                <a:gd name="connsiteY26" fmla="*/ 502924 h 575614"/>
                <a:gd name="connsiteX27" fmla="*/ 509566 w 819143"/>
                <a:gd name="connsiteY27" fmla="*/ 506614 h 575614"/>
                <a:gd name="connsiteX28" fmla="*/ 435032 w 819143"/>
                <a:gd name="connsiteY28" fmla="*/ 432817 h 575614"/>
                <a:gd name="connsiteX29" fmla="*/ 249064 w 819143"/>
                <a:gd name="connsiteY29" fmla="*/ 432817 h 575614"/>
                <a:gd name="connsiteX30" fmla="*/ 171577 w 819143"/>
                <a:gd name="connsiteY30" fmla="*/ 506614 h 575614"/>
                <a:gd name="connsiteX31" fmla="*/ 98519 w 819143"/>
                <a:gd name="connsiteY31" fmla="*/ 506614 h 575614"/>
                <a:gd name="connsiteX32" fmla="*/ 37268 w 819143"/>
                <a:gd name="connsiteY32" fmla="*/ 445363 h 575614"/>
                <a:gd name="connsiteX33" fmla="*/ 37268 w 819143"/>
                <a:gd name="connsiteY33" fmla="*/ 135417 h 575614"/>
                <a:gd name="connsiteX34" fmla="*/ 98519 w 819143"/>
                <a:gd name="connsiteY34" fmla="*/ 74166 h 575614"/>
                <a:gd name="connsiteX35" fmla="*/ 172316 w 819143"/>
                <a:gd name="connsiteY35" fmla="*/ 74166 h 575614"/>
                <a:gd name="connsiteX36" fmla="*/ 246113 w 819143"/>
                <a:gd name="connsiteY36" fmla="*/ 147224 h 575614"/>
                <a:gd name="connsiteX37" fmla="*/ 432080 w 819143"/>
                <a:gd name="connsiteY37" fmla="*/ 147224 h 575614"/>
                <a:gd name="connsiteX38" fmla="*/ 508829 w 819143"/>
                <a:gd name="connsiteY38" fmla="*/ 74166 h 575614"/>
                <a:gd name="connsiteX39" fmla="*/ 686678 w 819143"/>
                <a:gd name="connsiteY39" fmla="*/ 74166 h 575614"/>
                <a:gd name="connsiteX40" fmla="*/ 746454 w 819143"/>
                <a:gd name="connsiteY40" fmla="*/ 94829 h 575614"/>
                <a:gd name="connsiteX41" fmla="*/ 730956 w 819143"/>
                <a:gd name="connsiteY41" fmla="*/ 94829 h 575614"/>
                <a:gd name="connsiteX42" fmla="*/ 730956 w 819143"/>
                <a:gd name="connsiteY42" fmla="*/ 200358 h 575614"/>
                <a:gd name="connsiteX43" fmla="*/ 786304 w 819143"/>
                <a:gd name="connsiteY43" fmla="*/ 200358 h 575614"/>
                <a:gd name="connsiteX44" fmla="*/ 786304 w 819143"/>
                <a:gd name="connsiteY44" fmla="*/ 378946 h 575614"/>
                <a:gd name="connsiteX45" fmla="*/ 730956 w 819143"/>
                <a:gd name="connsiteY45" fmla="*/ 378946 h 575614"/>
                <a:gd name="connsiteX46" fmla="*/ 730956 w 819143"/>
                <a:gd name="connsiteY46" fmla="*/ 484475 h 575614"/>
                <a:gd name="connsiteX47" fmla="*/ 748668 w 819143"/>
                <a:gd name="connsiteY47" fmla="*/ 484475 h 575614"/>
                <a:gd name="connsiteX48" fmla="*/ 685941 w 819143"/>
                <a:gd name="connsiteY48" fmla="*/ 506614 h 575614"/>
                <a:gd name="connsiteX49" fmla="*/ 509566 w 819143"/>
                <a:gd name="connsiteY49" fmla="*/ 506614 h 575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19143" h="575614">
                  <a:moveTo>
                    <a:pt x="685203" y="43171"/>
                  </a:moveTo>
                  <a:lnTo>
                    <a:pt x="533920" y="43171"/>
                  </a:lnTo>
                  <a:lnTo>
                    <a:pt x="533920" y="5535"/>
                  </a:lnTo>
                  <a:lnTo>
                    <a:pt x="499235" y="5535"/>
                  </a:lnTo>
                  <a:lnTo>
                    <a:pt x="499235" y="43171"/>
                  </a:lnTo>
                  <a:lnTo>
                    <a:pt x="97781" y="43171"/>
                  </a:lnTo>
                  <a:cubicBezTo>
                    <a:pt x="46862" y="43171"/>
                    <a:pt x="5535" y="84497"/>
                    <a:pt x="5535" y="135417"/>
                  </a:cubicBezTo>
                  <a:lnTo>
                    <a:pt x="5535" y="445363"/>
                  </a:lnTo>
                  <a:cubicBezTo>
                    <a:pt x="5535" y="496283"/>
                    <a:pt x="46862" y="537609"/>
                    <a:pt x="97781" y="537609"/>
                  </a:cubicBezTo>
                  <a:lnTo>
                    <a:pt x="499235" y="537609"/>
                  </a:lnTo>
                  <a:lnTo>
                    <a:pt x="499235" y="573769"/>
                  </a:lnTo>
                  <a:lnTo>
                    <a:pt x="533920" y="573769"/>
                  </a:lnTo>
                  <a:lnTo>
                    <a:pt x="533920" y="537609"/>
                  </a:lnTo>
                  <a:lnTo>
                    <a:pt x="685203" y="537609"/>
                  </a:lnTo>
                  <a:cubicBezTo>
                    <a:pt x="757523" y="537609"/>
                    <a:pt x="815823" y="479309"/>
                    <a:pt x="815823" y="406989"/>
                  </a:cubicBezTo>
                  <a:lnTo>
                    <a:pt x="815823" y="173791"/>
                  </a:lnTo>
                  <a:cubicBezTo>
                    <a:pt x="815823" y="101470"/>
                    <a:pt x="757523" y="43171"/>
                    <a:pt x="685203" y="43171"/>
                  </a:cubicBezTo>
                  <a:close/>
                  <a:moveTo>
                    <a:pt x="459384" y="76380"/>
                  </a:moveTo>
                  <a:lnTo>
                    <a:pt x="418058" y="115492"/>
                  </a:lnTo>
                  <a:lnTo>
                    <a:pt x="257182" y="115492"/>
                  </a:lnTo>
                  <a:lnTo>
                    <a:pt x="218070" y="77117"/>
                  </a:lnTo>
                  <a:lnTo>
                    <a:pt x="459384" y="76380"/>
                  </a:lnTo>
                  <a:close/>
                  <a:moveTo>
                    <a:pt x="220284" y="502924"/>
                  </a:moveTo>
                  <a:lnTo>
                    <a:pt x="261610" y="463812"/>
                  </a:lnTo>
                  <a:lnTo>
                    <a:pt x="422486" y="463812"/>
                  </a:lnTo>
                  <a:lnTo>
                    <a:pt x="461599" y="502186"/>
                  </a:lnTo>
                  <a:lnTo>
                    <a:pt x="220284" y="502924"/>
                  </a:lnTo>
                  <a:close/>
                  <a:moveTo>
                    <a:pt x="509566" y="506614"/>
                  </a:moveTo>
                  <a:lnTo>
                    <a:pt x="435032" y="432817"/>
                  </a:lnTo>
                  <a:lnTo>
                    <a:pt x="249064" y="432817"/>
                  </a:lnTo>
                  <a:lnTo>
                    <a:pt x="171577" y="506614"/>
                  </a:lnTo>
                  <a:lnTo>
                    <a:pt x="98519" y="506614"/>
                  </a:lnTo>
                  <a:cubicBezTo>
                    <a:pt x="64572" y="506614"/>
                    <a:pt x="37268" y="479309"/>
                    <a:pt x="37268" y="445363"/>
                  </a:cubicBezTo>
                  <a:lnTo>
                    <a:pt x="37268" y="135417"/>
                  </a:lnTo>
                  <a:cubicBezTo>
                    <a:pt x="37268" y="101470"/>
                    <a:pt x="64572" y="74166"/>
                    <a:pt x="98519" y="74166"/>
                  </a:cubicBezTo>
                  <a:lnTo>
                    <a:pt x="172316" y="74166"/>
                  </a:lnTo>
                  <a:lnTo>
                    <a:pt x="246113" y="147224"/>
                  </a:lnTo>
                  <a:lnTo>
                    <a:pt x="432080" y="147224"/>
                  </a:lnTo>
                  <a:lnTo>
                    <a:pt x="508829" y="74166"/>
                  </a:lnTo>
                  <a:lnTo>
                    <a:pt x="686678" y="74166"/>
                  </a:lnTo>
                  <a:cubicBezTo>
                    <a:pt x="709555" y="74166"/>
                    <a:pt x="730219" y="81545"/>
                    <a:pt x="746454" y="94829"/>
                  </a:cubicBezTo>
                  <a:lnTo>
                    <a:pt x="730956" y="94829"/>
                  </a:lnTo>
                  <a:lnTo>
                    <a:pt x="730956" y="200358"/>
                  </a:lnTo>
                  <a:lnTo>
                    <a:pt x="786304" y="200358"/>
                  </a:lnTo>
                  <a:lnTo>
                    <a:pt x="786304" y="378946"/>
                  </a:lnTo>
                  <a:lnTo>
                    <a:pt x="730956" y="378946"/>
                  </a:lnTo>
                  <a:lnTo>
                    <a:pt x="730956" y="484475"/>
                  </a:lnTo>
                  <a:lnTo>
                    <a:pt x="748668" y="484475"/>
                  </a:lnTo>
                  <a:cubicBezTo>
                    <a:pt x="731694" y="498496"/>
                    <a:pt x="709555" y="506614"/>
                    <a:pt x="685941" y="506614"/>
                  </a:cubicBezTo>
                  <a:lnTo>
                    <a:pt x="509566" y="50661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46" name="Forma libre: Forma 145">
              <a:extLst>
                <a:ext uri="{FF2B5EF4-FFF2-40B4-BE49-F238E27FC236}">
                  <a16:creationId xmlns:a16="http://schemas.microsoft.com/office/drawing/2014/main" id="{5F53B81C-2403-4A12-BDDC-711F5016B855}"/>
                </a:ext>
              </a:extLst>
            </p:cNvPr>
            <p:cNvSpPr/>
            <p:nvPr/>
          </p:nvSpPr>
          <p:spPr>
            <a:xfrm>
              <a:off x="9067689" y="2659235"/>
              <a:ext cx="36898" cy="147593"/>
            </a:xfrm>
            <a:custGeom>
              <a:avLst/>
              <a:gdLst>
                <a:gd name="connsiteX0" fmla="*/ 5535 w 36898"/>
                <a:gd name="connsiteY0" fmla="*/ 5535 h 147593"/>
                <a:gd name="connsiteX1" fmla="*/ 36529 w 36898"/>
                <a:gd name="connsiteY1" fmla="*/ 5535 h 147593"/>
                <a:gd name="connsiteX2" fmla="*/ 36529 w 36898"/>
                <a:gd name="connsiteY2" fmla="*/ 147962 h 147593"/>
                <a:gd name="connsiteX3" fmla="*/ 5535 w 36898"/>
                <a:gd name="connsiteY3" fmla="*/ 147962 h 14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98" h="147593">
                  <a:moveTo>
                    <a:pt x="5535" y="5535"/>
                  </a:moveTo>
                  <a:lnTo>
                    <a:pt x="36529" y="5535"/>
                  </a:lnTo>
                  <a:lnTo>
                    <a:pt x="36529" y="147962"/>
                  </a:lnTo>
                  <a:lnTo>
                    <a:pt x="5535" y="1479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47" name="Forma libre: Forma 146">
              <a:extLst>
                <a:ext uri="{FF2B5EF4-FFF2-40B4-BE49-F238E27FC236}">
                  <a16:creationId xmlns:a16="http://schemas.microsoft.com/office/drawing/2014/main" id="{8E5D688A-D230-4677-AE79-69DC029A333D}"/>
                </a:ext>
              </a:extLst>
            </p:cNvPr>
            <p:cNvSpPr/>
            <p:nvPr/>
          </p:nvSpPr>
          <p:spPr>
            <a:xfrm>
              <a:off x="8799070" y="2550753"/>
              <a:ext cx="147593" cy="376363"/>
            </a:xfrm>
            <a:custGeom>
              <a:avLst/>
              <a:gdLst>
                <a:gd name="connsiteX0" fmla="*/ 97781 w 147593"/>
                <a:gd name="connsiteY0" fmla="*/ 5535 h 376363"/>
                <a:gd name="connsiteX1" fmla="*/ 5535 w 147593"/>
                <a:gd name="connsiteY1" fmla="*/ 94829 h 376363"/>
                <a:gd name="connsiteX2" fmla="*/ 5535 w 147593"/>
                <a:gd name="connsiteY2" fmla="*/ 280796 h 376363"/>
                <a:gd name="connsiteX3" fmla="*/ 99256 w 147593"/>
                <a:gd name="connsiteY3" fmla="*/ 375256 h 376363"/>
                <a:gd name="connsiteX4" fmla="*/ 108850 w 147593"/>
                <a:gd name="connsiteY4" fmla="*/ 354593 h 376363"/>
                <a:gd name="connsiteX5" fmla="*/ 108112 w 147593"/>
                <a:gd name="connsiteY5" fmla="*/ 23246 h 376363"/>
                <a:gd name="connsiteX6" fmla="*/ 97781 w 147593"/>
                <a:gd name="connsiteY6" fmla="*/ 5535 h 376363"/>
                <a:gd name="connsiteX7" fmla="*/ 88924 w 147593"/>
                <a:gd name="connsiteY7" fmla="*/ 321385 h 376363"/>
                <a:gd name="connsiteX8" fmla="*/ 36529 w 147593"/>
                <a:gd name="connsiteY8" fmla="*/ 268251 h 376363"/>
                <a:gd name="connsiteX9" fmla="*/ 36529 w 147593"/>
                <a:gd name="connsiteY9" fmla="*/ 108112 h 376363"/>
                <a:gd name="connsiteX10" fmla="*/ 88924 w 147593"/>
                <a:gd name="connsiteY10" fmla="*/ 57930 h 376363"/>
                <a:gd name="connsiteX11" fmla="*/ 88924 w 147593"/>
                <a:gd name="connsiteY11" fmla="*/ 321385 h 376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7593" h="376363">
                  <a:moveTo>
                    <a:pt x="97781" y="5535"/>
                  </a:moveTo>
                  <a:lnTo>
                    <a:pt x="5535" y="94829"/>
                  </a:lnTo>
                  <a:lnTo>
                    <a:pt x="5535" y="280796"/>
                  </a:lnTo>
                  <a:lnTo>
                    <a:pt x="99256" y="375256"/>
                  </a:lnTo>
                  <a:lnTo>
                    <a:pt x="108850" y="354593"/>
                  </a:lnTo>
                  <a:cubicBezTo>
                    <a:pt x="158294" y="246112"/>
                    <a:pt x="158294" y="122872"/>
                    <a:pt x="108112" y="23246"/>
                  </a:cubicBezTo>
                  <a:lnTo>
                    <a:pt x="97781" y="5535"/>
                  </a:lnTo>
                  <a:close/>
                  <a:moveTo>
                    <a:pt x="88924" y="321385"/>
                  </a:moveTo>
                  <a:lnTo>
                    <a:pt x="36529" y="268251"/>
                  </a:lnTo>
                  <a:lnTo>
                    <a:pt x="36529" y="108112"/>
                  </a:lnTo>
                  <a:lnTo>
                    <a:pt x="88924" y="57930"/>
                  </a:lnTo>
                  <a:cubicBezTo>
                    <a:pt x="122872" y="138369"/>
                    <a:pt x="122872" y="233567"/>
                    <a:pt x="88924" y="3213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48" name="Forma libre: Forma 147">
              <a:extLst>
                <a:ext uri="{FF2B5EF4-FFF2-40B4-BE49-F238E27FC236}">
                  <a16:creationId xmlns:a16="http://schemas.microsoft.com/office/drawing/2014/main" id="{055B473D-F0E5-4A42-B4DD-D925B89A1A2D}"/>
                </a:ext>
              </a:extLst>
            </p:cNvPr>
            <p:cNvSpPr/>
            <p:nvPr/>
          </p:nvSpPr>
          <p:spPr>
            <a:xfrm>
              <a:off x="8424643" y="2545588"/>
              <a:ext cx="132834" cy="383743"/>
            </a:xfrm>
            <a:custGeom>
              <a:avLst/>
              <a:gdLst>
                <a:gd name="connsiteX0" fmla="*/ 28690 w 132834"/>
                <a:gd name="connsiteY0" fmla="*/ 31364 h 383742"/>
                <a:gd name="connsiteX1" fmla="*/ 29427 w 132834"/>
                <a:gd name="connsiteY1" fmla="*/ 358283 h 383742"/>
                <a:gd name="connsiteX2" fmla="*/ 36807 w 132834"/>
                <a:gd name="connsiteY2" fmla="*/ 383374 h 383742"/>
                <a:gd name="connsiteX3" fmla="*/ 129053 w 132834"/>
                <a:gd name="connsiteY3" fmla="*/ 289652 h 383742"/>
                <a:gd name="connsiteX4" fmla="*/ 129053 w 132834"/>
                <a:gd name="connsiteY4" fmla="*/ 103684 h 383742"/>
                <a:gd name="connsiteX5" fmla="*/ 36069 w 132834"/>
                <a:gd name="connsiteY5" fmla="*/ 5535 h 383742"/>
                <a:gd name="connsiteX6" fmla="*/ 28690 w 132834"/>
                <a:gd name="connsiteY6" fmla="*/ 31364 h 383742"/>
                <a:gd name="connsiteX7" fmla="*/ 50829 w 132834"/>
                <a:gd name="connsiteY7" fmla="*/ 66786 h 383742"/>
                <a:gd name="connsiteX8" fmla="*/ 98058 w 132834"/>
                <a:gd name="connsiteY8" fmla="*/ 116230 h 383742"/>
                <a:gd name="connsiteX9" fmla="*/ 98058 w 132834"/>
                <a:gd name="connsiteY9" fmla="*/ 277107 h 383742"/>
                <a:gd name="connsiteX10" fmla="*/ 52304 w 132834"/>
                <a:gd name="connsiteY10" fmla="*/ 323598 h 383742"/>
                <a:gd name="connsiteX11" fmla="*/ 50829 w 132834"/>
                <a:gd name="connsiteY11" fmla="*/ 66786 h 383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2834" h="383742">
                  <a:moveTo>
                    <a:pt x="28690" y="31364"/>
                  </a:moveTo>
                  <a:cubicBezTo>
                    <a:pt x="-2305" y="130989"/>
                    <a:pt x="-2305" y="253492"/>
                    <a:pt x="29427" y="358283"/>
                  </a:cubicBezTo>
                  <a:lnTo>
                    <a:pt x="36807" y="383374"/>
                  </a:lnTo>
                  <a:lnTo>
                    <a:pt x="129053" y="289652"/>
                  </a:lnTo>
                  <a:lnTo>
                    <a:pt x="129053" y="103684"/>
                  </a:lnTo>
                  <a:lnTo>
                    <a:pt x="36069" y="5535"/>
                  </a:lnTo>
                  <a:lnTo>
                    <a:pt x="28690" y="31364"/>
                  </a:lnTo>
                  <a:close/>
                  <a:moveTo>
                    <a:pt x="50829" y="66786"/>
                  </a:moveTo>
                  <a:lnTo>
                    <a:pt x="98058" y="116230"/>
                  </a:lnTo>
                  <a:lnTo>
                    <a:pt x="98058" y="277107"/>
                  </a:lnTo>
                  <a:lnTo>
                    <a:pt x="52304" y="323598"/>
                  </a:lnTo>
                  <a:cubicBezTo>
                    <a:pt x="31641" y="240208"/>
                    <a:pt x="30903" y="147224"/>
                    <a:pt x="50829" y="667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</p:grpSp>
      <p:grpSp>
        <p:nvGrpSpPr>
          <p:cNvPr id="149" name="Grupo 148">
            <a:extLst>
              <a:ext uri="{FF2B5EF4-FFF2-40B4-BE49-F238E27FC236}">
                <a16:creationId xmlns:a16="http://schemas.microsoft.com/office/drawing/2014/main" id="{7C30F300-2BBC-4703-A383-28CE2AF3E918}"/>
              </a:ext>
            </a:extLst>
          </p:cNvPr>
          <p:cNvGrpSpPr/>
          <p:nvPr userDrawn="1"/>
        </p:nvGrpSpPr>
        <p:grpSpPr>
          <a:xfrm>
            <a:off x="325458" y="4993973"/>
            <a:ext cx="497485" cy="349584"/>
            <a:chOff x="8340054" y="2449652"/>
            <a:chExt cx="819143" cy="575614"/>
          </a:xfrm>
          <a:solidFill>
            <a:schemeClr val="bg1"/>
          </a:solidFill>
        </p:grpSpPr>
        <p:sp>
          <p:nvSpPr>
            <p:cNvPr id="150" name="Forma libre: Forma 149">
              <a:extLst>
                <a:ext uri="{FF2B5EF4-FFF2-40B4-BE49-F238E27FC236}">
                  <a16:creationId xmlns:a16="http://schemas.microsoft.com/office/drawing/2014/main" id="{622E0544-8A82-4619-8048-C939B2716F26}"/>
                </a:ext>
              </a:extLst>
            </p:cNvPr>
            <p:cNvSpPr/>
            <p:nvPr/>
          </p:nvSpPr>
          <p:spPr>
            <a:xfrm>
              <a:off x="8340054" y="2449652"/>
              <a:ext cx="819143" cy="575614"/>
            </a:xfrm>
            <a:custGeom>
              <a:avLst/>
              <a:gdLst>
                <a:gd name="connsiteX0" fmla="*/ 685203 w 819143"/>
                <a:gd name="connsiteY0" fmla="*/ 43171 h 575614"/>
                <a:gd name="connsiteX1" fmla="*/ 533920 w 819143"/>
                <a:gd name="connsiteY1" fmla="*/ 43171 h 575614"/>
                <a:gd name="connsiteX2" fmla="*/ 533920 w 819143"/>
                <a:gd name="connsiteY2" fmla="*/ 5535 h 575614"/>
                <a:gd name="connsiteX3" fmla="*/ 499235 w 819143"/>
                <a:gd name="connsiteY3" fmla="*/ 5535 h 575614"/>
                <a:gd name="connsiteX4" fmla="*/ 499235 w 819143"/>
                <a:gd name="connsiteY4" fmla="*/ 43171 h 575614"/>
                <a:gd name="connsiteX5" fmla="*/ 97781 w 819143"/>
                <a:gd name="connsiteY5" fmla="*/ 43171 h 575614"/>
                <a:gd name="connsiteX6" fmla="*/ 5535 w 819143"/>
                <a:gd name="connsiteY6" fmla="*/ 135417 h 575614"/>
                <a:gd name="connsiteX7" fmla="*/ 5535 w 819143"/>
                <a:gd name="connsiteY7" fmla="*/ 445363 h 575614"/>
                <a:gd name="connsiteX8" fmla="*/ 97781 w 819143"/>
                <a:gd name="connsiteY8" fmla="*/ 537609 h 575614"/>
                <a:gd name="connsiteX9" fmla="*/ 499235 w 819143"/>
                <a:gd name="connsiteY9" fmla="*/ 537609 h 575614"/>
                <a:gd name="connsiteX10" fmla="*/ 499235 w 819143"/>
                <a:gd name="connsiteY10" fmla="*/ 573769 h 575614"/>
                <a:gd name="connsiteX11" fmla="*/ 533920 w 819143"/>
                <a:gd name="connsiteY11" fmla="*/ 573769 h 575614"/>
                <a:gd name="connsiteX12" fmla="*/ 533920 w 819143"/>
                <a:gd name="connsiteY12" fmla="*/ 537609 h 575614"/>
                <a:gd name="connsiteX13" fmla="*/ 685203 w 819143"/>
                <a:gd name="connsiteY13" fmla="*/ 537609 h 575614"/>
                <a:gd name="connsiteX14" fmla="*/ 815823 w 819143"/>
                <a:gd name="connsiteY14" fmla="*/ 406989 h 575614"/>
                <a:gd name="connsiteX15" fmla="*/ 815823 w 819143"/>
                <a:gd name="connsiteY15" fmla="*/ 173791 h 575614"/>
                <a:gd name="connsiteX16" fmla="*/ 685203 w 819143"/>
                <a:gd name="connsiteY16" fmla="*/ 43171 h 575614"/>
                <a:gd name="connsiteX17" fmla="*/ 459384 w 819143"/>
                <a:gd name="connsiteY17" fmla="*/ 76380 h 575614"/>
                <a:gd name="connsiteX18" fmla="*/ 418058 w 819143"/>
                <a:gd name="connsiteY18" fmla="*/ 115492 h 575614"/>
                <a:gd name="connsiteX19" fmla="*/ 257182 w 819143"/>
                <a:gd name="connsiteY19" fmla="*/ 115492 h 575614"/>
                <a:gd name="connsiteX20" fmla="*/ 218070 w 819143"/>
                <a:gd name="connsiteY20" fmla="*/ 77117 h 575614"/>
                <a:gd name="connsiteX21" fmla="*/ 459384 w 819143"/>
                <a:gd name="connsiteY21" fmla="*/ 76380 h 575614"/>
                <a:gd name="connsiteX22" fmla="*/ 220284 w 819143"/>
                <a:gd name="connsiteY22" fmla="*/ 502924 h 575614"/>
                <a:gd name="connsiteX23" fmla="*/ 261610 w 819143"/>
                <a:gd name="connsiteY23" fmla="*/ 463812 h 575614"/>
                <a:gd name="connsiteX24" fmla="*/ 422486 w 819143"/>
                <a:gd name="connsiteY24" fmla="*/ 463812 h 575614"/>
                <a:gd name="connsiteX25" fmla="*/ 461599 w 819143"/>
                <a:gd name="connsiteY25" fmla="*/ 502186 h 575614"/>
                <a:gd name="connsiteX26" fmla="*/ 220284 w 819143"/>
                <a:gd name="connsiteY26" fmla="*/ 502924 h 575614"/>
                <a:gd name="connsiteX27" fmla="*/ 509566 w 819143"/>
                <a:gd name="connsiteY27" fmla="*/ 506614 h 575614"/>
                <a:gd name="connsiteX28" fmla="*/ 435032 w 819143"/>
                <a:gd name="connsiteY28" fmla="*/ 432817 h 575614"/>
                <a:gd name="connsiteX29" fmla="*/ 249064 w 819143"/>
                <a:gd name="connsiteY29" fmla="*/ 432817 h 575614"/>
                <a:gd name="connsiteX30" fmla="*/ 171577 w 819143"/>
                <a:gd name="connsiteY30" fmla="*/ 506614 h 575614"/>
                <a:gd name="connsiteX31" fmla="*/ 98519 w 819143"/>
                <a:gd name="connsiteY31" fmla="*/ 506614 h 575614"/>
                <a:gd name="connsiteX32" fmla="*/ 37268 w 819143"/>
                <a:gd name="connsiteY32" fmla="*/ 445363 h 575614"/>
                <a:gd name="connsiteX33" fmla="*/ 37268 w 819143"/>
                <a:gd name="connsiteY33" fmla="*/ 135417 h 575614"/>
                <a:gd name="connsiteX34" fmla="*/ 98519 w 819143"/>
                <a:gd name="connsiteY34" fmla="*/ 74166 h 575614"/>
                <a:gd name="connsiteX35" fmla="*/ 172316 w 819143"/>
                <a:gd name="connsiteY35" fmla="*/ 74166 h 575614"/>
                <a:gd name="connsiteX36" fmla="*/ 246113 w 819143"/>
                <a:gd name="connsiteY36" fmla="*/ 147224 h 575614"/>
                <a:gd name="connsiteX37" fmla="*/ 432080 w 819143"/>
                <a:gd name="connsiteY37" fmla="*/ 147224 h 575614"/>
                <a:gd name="connsiteX38" fmla="*/ 508829 w 819143"/>
                <a:gd name="connsiteY38" fmla="*/ 74166 h 575614"/>
                <a:gd name="connsiteX39" fmla="*/ 686678 w 819143"/>
                <a:gd name="connsiteY39" fmla="*/ 74166 h 575614"/>
                <a:gd name="connsiteX40" fmla="*/ 746454 w 819143"/>
                <a:gd name="connsiteY40" fmla="*/ 94829 h 575614"/>
                <a:gd name="connsiteX41" fmla="*/ 730956 w 819143"/>
                <a:gd name="connsiteY41" fmla="*/ 94829 h 575614"/>
                <a:gd name="connsiteX42" fmla="*/ 730956 w 819143"/>
                <a:gd name="connsiteY42" fmla="*/ 200358 h 575614"/>
                <a:gd name="connsiteX43" fmla="*/ 786304 w 819143"/>
                <a:gd name="connsiteY43" fmla="*/ 200358 h 575614"/>
                <a:gd name="connsiteX44" fmla="*/ 786304 w 819143"/>
                <a:gd name="connsiteY44" fmla="*/ 378946 h 575614"/>
                <a:gd name="connsiteX45" fmla="*/ 730956 w 819143"/>
                <a:gd name="connsiteY45" fmla="*/ 378946 h 575614"/>
                <a:gd name="connsiteX46" fmla="*/ 730956 w 819143"/>
                <a:gd name="connsiteY46" fmla="*/ 484475 h 575614"/>
                <a:gd name="connsiteX47" fmla="*/ 748668 w 819143"/>
                <a:gd name="connsiteY47" fmla="*/ 484475 h 575614"/>
                <a:gd name="connsiteX48" fmla="*/ 685941 w 819143"/>
                <a:gd name="connsiteY48" fmla="*/ 506614 h 575614"/>
                <a:gd name="connsiteX49" fmla="*/ 509566 w 819143"/>
                <a:gd name="connsiteY49" fmla="*/ 506614 h 575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19143" h="575614">
                  <a:moveTo>
                    <a:pt x="685203" y="43171"/>
                  </a:moveTo>
                  <a:lnTo>
                    <a:pt x="533920" y="43171"/>
                  </a:lnTo>
                  <a:lnTo>
                    <a:pt x="533920" y="5535"/>
                  </a:lnTo>
                  <a:lnTo>
                    <a:pt x="499235" y="5535"/>
                  </a:lnTo>
                  <a:lnTo>
                    <a:pt x="499235" y="43171"/>
                  </a:lnTo>
                  <a:lnTo>
                    <a:pt x="97781" y="43171"/>
                  </a:lnTo>
                  <a:cubicBezTo>
                    <a:pt x="46862" y="43171"/>
                    <a:pt x="5535" y="84497"/>
                    <a:pt x="5535" y="135417"/>
                  </a:cubicBezTo>
                  <a:lnTo>
                    <a:pt x="5535" y="445363"/>
                  </a:lnTo>
                  <a:cubicBezTo>
                    <a:pt x="5535" y="496283"/>
                    <a:pt x="46862" y="537609"/>
                    <a:pt x="97781" y="537609"/>
                  </a:cubicBezTo>
                  <a:lnTo>
                    <a:pt x="499235" y="537609"/>
                  </a:lnTo>
                  <a:lnTo>
                    <a:pt x="499235" y="573769"/>
                  </a:lnTo>
                  <a:lnTo>
                    <a:pt x="533920" y="573769"/>
                  </a:lnTo>
                  <a:lnTo>
                    <a:pt x="533920" y="537609"/>
                  </a:lnTo>
                  <a:lnTo>
                    <a:pt x="685203" y="537609"/>
                  </a:lnTo>
                  <a:cubicBezTo>
                    <a:pt x="757523" y="537609"/>
                    <a:pt x="815823" y="479309"/>
                    <a:pt x="815823" y="406989"/>
                  </a:cubicBezTo>
                  <a:lnTo>
                    <a:pt x="815823" y="173791"/>
                  </a:lnTo>
                  <a:cubicBezTo>
                    <a:pt x="815823" y="101470"/>
                    <a:pt x="757523" y="43171"/>
                    <a:pt x="685203" y="43171"/>
                  </a:cubicBezTo>
                  <a:close/>
                  <a:moveTo>
                    <a:pt x="459384" y="76380"/>
                  </a:moveTo>
                  <a:lnTo>
                    <a:pt x="418058" y="115492"/>
                  </a:lnTo>
                  <a:lnTo>
                    <a:pt x="257182" y="115492"/>
                  </a:lnTo>
                  <a:lnTo>
                    <a:pt x="218070" y="77117"/>
                  </a:lnTo>
                  <a:lnTo>
                    <a:pt x="459384" y="76380"/>
                  </a:lnTo>
                  <a:close/>
                  <a:moveTo>
                    <a:pt x="220284" y="502924"/>
                  </a:moveTo>
                  <a:lnTo>
                    <a:pt x="261610" y="463812"/>
                  </a:lnTo>
                  <a:lnTo>
                    <a:pt x="422486" y="463812"/>
                  </a:lnTo>
                  <a:lnTo>
                    <a:pt x="461599" y="502186"/>
                  </a:lnTo>
                  <a:lnTo>
                    <a:pt x="220284" y="502924"/>
                  </a:lnTo>
                  <a:close/>
                  <a:moveTo>
                    <a:pt x="509566" y="506614"/>
                  </a:moveTo>
                  <a:lnTo>
                    <a:pt x="435032" y="432817"/>
                  </a:lnTo>
                  <a:lnTo>
                    <a:pt x="249064" y="432817"/>
                  </a:lnTo>
                  <a:lnTo>
                    <a:pt x="171577" y="506614"/>
                  </a:lnTo>
                  <a:lnTo>
                    <a:pt x="98519" y="506614"/>
                  </a:lnTo>
                  <a:cubicBezTo>
                    <a:pt x="64572" y="506614"/>
                    <a:pt x="37268" y="479309"/>
                    <a:pt x="37268" y="445363"/>
                  </a:cubicBezTo>
                  <a:lnTo>
                    <a:pt x="37268" y="135417"/>
                  </a:lnTo>
                  <a:cubicBezTo>
                    <a:pt x="37268" y="101470"/>
                    <a:pt x="64572" y="74166"/>
                    <a:pt x="98519" y="74166"/>
                  </a:cubicBezTo>
                  <a:lnTo>
                    <a:pt x="172316" y="74166"/>
                  </a:lnTo>
                  <a:lnTo>
                    <a:pt x="246113" y="147224"/>
                  </a:lnTo>
                  <a:lnTo>
                    <a:pt x="432080" y="147224"/>
                  </a:lnTo>
                  <a:lnTo>
                    <a:pt x="508829" y="74166"/>
                  </a:lnTo>
                  <a:lnTo>
                    <a:pt x="686678" y="74166"/>
                  </a:lnTo>
                  <a:cubicBezTo>
                    <a:pt x="709555" y="74166"/>
                    <a:pt x="730219" y="81545"/>
                    <a:pt x="746454" y="94829"/>
                  </a:cubicBezTo>
                  <a:lnTo>
                    <a:pt x="730956" y="94829"/>
                  </a:lnTo>
                  <a:lnTo>
                    <a:pt x="730956" y="200358"/>
                  </a:lnTo>
                  <a:lnTo>
                    <a:pt x="786304" y="200358"/>
                  </a:lnTo>
                  <a:lnTo>
                    <a:pt x="786304" y="378946"/>
                  </a:lnTo>
                  <a:lnTo>
                    <a:pt x="730956" y="378946"/>
                  </a:lnTo>
                  <a:lnTo>
                    <a:pt x="730956" y="484475"/>
                  </a:lnTo>
                  <a:lnTo>
                    <a:pt x="748668" y="484475"/>
                  </a:lnTo>
                  <a:cubicBezTo>
                    <a:pt x="731694" y="498496"/>
                    <a:pt x="709555" y="506614"/>
                    <a:pt x="685941" y="506614"/>
                  </a:cubicBezTo>
                  <a:lnTo>
                    <a:pt x="509566" y="50661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51" name="Forma libre: Forma 150">
              <a:extLst>
                <a:ext uri="{FF2B5EF4-FFF2-40B4-BE49-F238E27FC236}">
                  <a16:creationId xmlns:a16="http://schemas.microsoft.com/office/drawing/2014/main" id="{2A26A3D8-14B2-4503-9F66-814040A7D84E}"/>
                </a:ext>
              </a:extLst>
            </p:cNvPr>
            <p:cNvSpPr/>
            <p:nvPr/>
          </p:nvSpPr>
          <p:spPr>
            <a:xfrm>
              <a:off x="9067689" y="2659235"/>
              <a:ext cx="36898" cy="147593"/>
            </a:xfrm>
            <a:custGeom>
              <a:avLst/>
              <a:gdLst>
                <a:gd name="connsiteX0" fmla="*/ 5535 w 36898"/>
                <a:gd name="connsiteY0" fmla="*/ 5535 h 147593"/>
                <a:gd name="connsiteX1" fmla="*/ 36529 w 36898"/>
                <a:gd name="connsiteY1" fmla="*/ 5535 h 147593"/>
                <a:gd name="connsiteX2" fmla="*/ 36529 w 36898"/>
                <a:gd name="connsiteY2" fmla="*/ 147962 h 147593"/>
                <a:gd name="connsiteX3" fmla="*/ 5535 w 36898"/>
                <a:gd name="connsiteY3" fmla="*/ 147962 h 14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98" h="147593">
                  <a:moveTo>
                    <a:pt x="5535" y="5535"/>
                  </a:moveTo>
                  <a:lnTo>
                    <a:pt x="36529" y="5535"/>
                  </a:lnTo>
                  <a:lnTo>
                    <a:pt x="36529" y="147962"/>
                  </a:lnTo>
                  <a:lnTo>
                    <a:pt x="5535" y="1479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52" name="Forma libre: Forma 151">
              <a:extLst>
                <a:ext uri="{FF2B5EF4-FFF2-40B4-BE49-F238E27FC236}">
                  <a16:creationId xmlns:a16="http://schemas.microsoft.com/office/drawing/2014/main" id="{3C0749D3-C798-4770-9F5D-3CE89ECC3FC9}"/>
                </a:ext>
              </a:extLst>
            </p:cNvPr>
            <p:cNvSpPr/>
            <p:nvPr/>
          </p:nvSpPr>
          <p:spPr>
            <a:xfrm>
              <a:off x="8799070" y="2550753"/>
              <a:ext cx="147593" cy="376363"/>
            </a:xfrm>
            <a:custGeom>
              <a:avLst/>
              <a:gdLst>
                <a:gd name="connsiteX0" fmla="*/ 97781 w 147593"/>
                <a:gd name="connsiteY0" fmla="*/ 5535 h 376363"/>
                <a:gd name="connsiteX1" fmla="*/ 5535 w 147593"/>
                <a:gd name="connsiteY1" fmla="*/ 94829 h 376363"/>
                <a:gd name="connsiteX2" fmla="*/ 5535 w 147593"/>
                <a:gd name="connsiteY2" fmla="*/ 280796 h 376363"/>
                <a:gd name="connsiteX3" fmla="*/ 99256 w 147593"/>
                <a:gd name="connsiteY3" fmla="*/ 375256 h 376363"/>
                <a:gd name="connsiteX4" fmla="*/ 108850 w 147593"/>
                <a:gd name="connsiteY4" fmla="*/ 354593 h 376363"/>
                <a:gd name="connsiteX5" fmla="*/ 108112 w 147593"/>
                <a:gd name="connsiteY5" fmla="*/ 23246 h 376363"/>
                <a:gd name="connsiteX6" fmla="*/ 97781 w 147593"/>
                <a:gd name="connsiteY6" fmla="*/ 5535 h 376363"/>
                <a:gd name="connsiteX7" fmla="*/ 88924 w 147593"/>
                <a:gd name="connsiteY7" fmla="*/ 321385 h 376363"/>
                <a:gd name="connsiteX8" fmla="*/ 36529 w 147593"/>
                <a:gd name="connsiteY8" fmla="*/ 268251 h 376363"/>
                <a:gd name="connsiteX9" fmla="*/ 36529 w 147593"/>
                <a:gd name="connsiteY9" fmla="*/ 108112 h 376363"/>
                <a:gd name="connsiteX10" fmla="*/ 88924 w 147593"/>
                <a:gd name="connsiteY10" fmla="*/ 57930 h 376363"/>
                <a:gd name="connsiteX11" fmla="*/ 88924 w 147593"/>
                <a:gd name="connsiteY11" fmla="*/ 321385 h 376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7593" h="376363">
                  <a:moveTo>
                    <a:pt x="97781" y="5535"/>
                  </a:moveTo>
                  <a:lnTo>
                    <a:pt x="5535" y="94829"/>
                  </a:lnTo>
                  <a:lnTo>
                    <a:pt x="5535" y="280796"/>
                  </a:lnTo>
                  <a:lnTo>
                    <a:pt x="99256" y="375256"/>
                  </a:lnTo>
                  <a:lnTo>
                    <a:pt x="108850" y="354593"/>
                  </a:lnTo>
                  <a:cubicBezTo>
                    <a:pt x="158294" y="246112"/>
                    <a:pt x="158294" y="122872"/>
                    <a:pt x="108112" y="23246"/>
                  </a:cubicBezTo>
                  <a:lnTo>
                    <a:pt x="97781" y="5535"/>
                  </a:lnTo>
                  <a:close/>
                  <a:moveTo>
                    <a:pt x="88924" y="321385"/>
                  </a:moveTo>
                  <a:lnTo>
                    <a:pt x="36529" y="268251"/>
                  </a:lnTo>
                  <a:lnTo>
                    <a:pt x="36529" y="108112"/>
                  </a:lnTo>
                  <a:lnTo>
                    <a:pt x="88924" y="57930"/>
                  </a:lnTo>
                  <a:cubicBezTo>
                    <a:pt x="122872" y="138369"/>
                    <a:pt x="122872" y="233567"/>
                    <a:pt x="88924" y="3213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53" name="Forma libre: Forma 152">
              <a:extLst>
                <a:ext uri="{FF2B5EF4-FFF2-40B4-BE49-F238E27FC236}">
                  <a16:creationId xmlns:a16="http://schemas.microsoft.com/office/drawing/2014/main" id="{82024011-EE34-48DC-BBCF-0320C1145D84}"/>
                </a:ext>
              </a:extLst>
            </p:cNvPr>
            <p:cNvSpPr/>
            <p:nvPr/>
          </p:nvSpPr>
          <p:spPr>
            <a:xfrm>
              <a:off x="8424643" y="2545588"/>
              <a:ext cx="132834" cy="383743"/>
            </a:xfrm>
            <a:custGeom>
              <a:avLst/>
              <a:gdLst>
                <a:gd name="connsiteX0" fmla="*/ 28690 w 132834"/>
                <a:gd name="connsiteY0" fmla="*/ 31364 h 383742"/>
                <a:gd name="connsiteX1" fmla="*/ 29427 w 132834"/>
                <a:gd name="connsiteY1" fmla="*/ 358283 h 383742"/>
                <a:gd name="connsiteX2" fmla="*/ 36807 w 132834"/>
                <a:gd name="connsiteY2" fmla="*/ 383374 h 383742"/>
                <a:gd name="connsiteX3" fmla="*/ 129053 w 132834"/>
                <a:gd name="connsiteY3" fmla="*/ 289652 h 383742"/>
                <a:gd name="connsiteX4" fmla="*/ 129053 w 132834"/>
                <a:gd name="connsiteY4" fmla="*/ 103684 h 383742"/>
                <a:gd name="connsiteX5" fmla="*/ 36069 w 132834"/>
                <a:gd name="connsiteY5" fmla="*/ 5535 h 383742"/>
                <a:gd name="connsiteX6" fmla="*/ 28690 w 132834"/>
                <a:gd name="connsiteY6" fmla="*/ 31364 h 383742"/>
                <a:gd name="connsiteX7" fmla="*/ 50829 w 132834"/>
                <a:gd name="connsiteY7" fmla="*/ 66786 h 383742"/>
                <a:gd name="connsiteX8" fmla="*/ 98058 w 132834"/>
                <a:gd name="connsiteY8" fmla="*/ 116230 h 383742"/>
                <a:gd name="connsiteX9" fmla="*/ 98058 w 132834"/>
                <a:gd name="connsiteY9" fmla="*/ 277107 h 383742"/>
                <a:gd name="connsiteX10" fmla="*/ 52304 w 132834"/>
                <a:gd name="connsiteY10" fmla="*/ 323598 h 383742"/>
                <a:gd name="connsiteX11" fmla="*/ 50829 w 132834"/>
                <a:gd name="connsiteY11" fmla="*/ 66786 h 383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2834" h="383742">
                  <a:moveTo>
                    <a:pt x="28690" y="31364"/>
                  </a:moveTo>
                  <a:cubicBezTo>
                    <a:pt x="-2305" y="130989"/>
                    <a:pt x="-2305" y="253492"/>
                    <a:pt x="29427" y="358283"/>
                  </a:cubicBezTo>
                  <a:lnTo>
                    <a:pt x="36807" y="383374"/>
                  </a:lnTo>
                  <a:lnTo>
                    <a:pt x="129053" y="289652"/>
                  </a:lnTo>
                  <a:lnTo>
                    <a:pt x="129053" y="103684"/>
                  </a:lnTo>
                  <a:lnTo>
                    <a:pt x="36069" y="5535"/>
                  </a:lnTo>
                  <a:lnTo>
                    <a:pt x="28690" y="31364"/>
                  </a:lnTo>
                  <a:close/>
                  <a:moveTo>
                    <a:pt x="50829" y="66786"/>
                  </a:moveTo>
                  <a:lnTo>
                    <a:pt x="98058" y="116230"/>
                  </a:lnTo>
                  <a:lnTo>
                    <a:pt x="98058" y="277107"/>
                  </a:lnTo>
                  <a:lnTo>
                    <a:pt x="52304" y="323598"/>
                  </a:lnTo>
                  <a:cubicBezTo>
                    <a:pt x="31641" y="240208"/>
                    <a:pt x="30903" y="147224"/>
                    <a:pt x="50829" y="667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</p:grpSp>
      <p:grpSp>
        <p:nvGrpSpPr>
          <p:cNvPr id="154" name="Grupo 153">
            <a:extLst>
              <a:ext uri="{FF2B5EF4-FFF2-40B4-BE49-F238E27FC236}">
                <a16:creationId xmlns:a16="http://schemas.microsoft.com/office/drawing/2014/main" id="{7D52505A-92C2-48D7-B0AE-C7A9761D6B27}"/>
              </a:ext>
            </a:extLst>
          </p:cNvPr>
          <p:cNvGrpSpPr/>
          <p:nvPr userDrawn="1"/>
        </p:nvGrpSpPr>
        <p:grpSpPr>
          <a:xfrm>
            <a:off x="9554496" y="3180453"/>
            <a:ext cx="497485" cy="349584"/>
            <a:chOff x="8340054" y="2449652"/>
            <a:chExt cx="819143" cy="575614"/>
          </a:xfrm>
          <a:solidFill>
            <a:schemeClr val="bg1"/>
          </a:solidFill>
        </p:grpSpPr>
        <p:sp>
          <p:nvSpPr>
            <p:cNvPr id="155" name="Forma libre: Forma 154">
              <a:extLst>
                <a:ext uri="{FF2B5EF4-FFF2-40B4-BE49-F238E27FC236}">
                  <a16:creationId xmlns:a16="http://schemas.microsoft.com/office/drawing/2014/main" id="{EE2FAAE1-A323-4A9B-92E1-0C77C35F4ACC}"/>
                </a:ext>
              </a:extLst>
            </p:cNvPr>
            <p:cNvSpPr/>
            <p:nvPr/>
          </p:nvSpPr>
          <p:spPr>
            <a:xfrm>
              <a:off x="8340054" y="2449652"/>
              <a:ext cx="819143" cy="575614"/>
            </a:xfrm>
            <a:custGeom>
              <a:avLst/>
              <a:gdLst>
                <a:gd name="connsiteX0" fmla="*/ 685203 w 819143"/>
                <a:gd name="connsiteY0" fmla="*/ 43171 h 575614"/>
                <a:gd name="connsiteX1" fmla="*/ 533920 w 819143"/>
                <a:gd name="connsiteY1" fmla="*/ 43171 h 575614"/>
                <a:gd name="connsiteX2" fmla="*/ 533920 w 819143"/>
                <a:gd name="connsiteY2" fmla="*/ 5535 h 575614"/>
                <a:gd name="connsiteX3" fmla="*/ 499235 w 819143"/>
                <a:gd name="connsiteY3" fmla="*/ 5535 h 575614"/>
                <a:gd name="connsiteX4" fmla="*/ 499235 w 819143"/>
                <a:gd name="connsiteY4" fmla="*/ 43171 h 575614"/>
                <a:gd name="connsiteX5" fmla="*/ 97781 w 819143"/>
                <a:gd name="connsiteY5" fmla="*/ 43171 h 575614"/>
                <a:gd name="connsiteX6" fmla="*/ 5535 w 819143"/>
                <a:gd name="connsiteY6" fmla="*/ 135417 h 575614"/>
                <a:gd name="connsiteX7" fmla="*/ 5535 w 819143"/>
                <a:gd name="connsiteY7" fmla="*/ 445363 h 575614"/>
                <a:gd name="connsiteX8" fmla="*/ 97781 w 819143"/>
                <a:gd name="connsiteY8" fmla="*/ 537609 h 575614"/>
                <a:gd name="connsiteX9" fmla="*/ 499235 w 819143"/>
                <a:gd name="connsiteY9" fmla="*/ 537609 h 575614"/>
                <a:gd name="connsiteX10" fmla="*/ 499235 w 819143"/>
                <a:gd name="connsiteY10" fmla="*/ 573769 h 575614"/>
                <a:gd name="connsiteX11" fmla="*/ 533920 w 819143"/>
                <a:gd name="connsiteY11" fmla="*/ 573769 h 575614"/>
                <a:gd name="connsiteX12" fmla="*/ 533920 w 819143"/>
                <a:gd name="connsiteY12" fmla="*/ 537609 h 575614"/>
                <a:gd name="connsiteX13" fmla="*/ 685203 w 819143"/>
                <a:gd name="connsiteY13" fmla="*/ 537609 h 575614"/>
                <a:gd name="connsiteX14" fmla="*/ 815823 w 819143"/>
                <a:gd name="connsiteY14" fmla="*/ 406989 h 575614"/>
                <a:gd name="connsiteX15" fmla="*/ 815823 w 819143"/>
                <a:gd name="connsiteY15" fmla="*/ 173791 h 575614"/>
                <a:gd name="connsiteX16" fmla="*/ 685203 w 819143"/>
                <a:gd name="connsiteY16" fmla="*/ 43171 h 575614"/>
                <a:gd name="connsiteX17" fmla="*/ 459384 w 819143"/>
                <a:gd name="connsiteY17" fmla="*/ 76380 h 575614"/>
                <a:gd name="connsiteX18" fmla="*/ 418058 w 819143"/>
                <a:gd name="connsiteY18" fmla="*/ 115492 h 575614"/>
                <a:gd name="connsiteX19" fmla="*/ 257182 w 819143"/>
                <a:gd name="connsiteY19" fmla="*/ 115492 h 575614"/>
                <a:gd name="connsiteX20" fmla="*/ 218070 w 819143"/>
                <a:gd name="connsiteY20" fmla="*/ 77117 h 575614"/>
                <a:gd name="connsiteX21" fmla="*/ 459384 w 819143"/>
                <a:gd name="connsiteY21" fmla="*/ 76380 h 575614"/>
                <a:gd name="connsiteX22" fmla="*/ 220284 w 819143"/>
                <a:gd name="connsiteY22" fmla="*/ 502924 h 575614"/>
                <a:gd name="connsiteX23" fmla="*/ 261610 w 819143"/>
                <a:gd name="connsiteY23" fmla="*/ 463812 h 575614"/>
                <a:gd name="connsiteX24" fmla="*/ 422486 w 819143"/>
                <a:gd name="connsiteY24" fmla="*/ 463812 h 575614"/>
                <a:gd name="connsiteX25" fmla="*/ 461599 w 819143"/>
                <a:gd name="connsiteY25" fmla="*/ 502186 h 575614"/>
                <a:gd name="connsiteX26" fmla="*/ 220284 w 819143"/>
                <a:gd name="connsiteY26" fmla="*/ 502924 h 575614"/>
                <a:gd name="connsiteX27" fmla="*/ 509566 w 819143"/>
                <a:gd name="connsiteY27" fmla="*/ 506614 h 575614"/>
                <a:gd name="connsiteX28" fmla="*/ 435032 w 819143"/>
                <a:gd name="connsiteY28" fmla="*/ 432817 h 575614"/>
                <a:gd name="connsiteX29" fmla="*/ 249064 w 819143"/>
                <a:gd name="connsiteY29" fmla="*/ 432817 h 575614"/>
                <a:gd name="connsiteX30" fmla="*/ 171577 w 819143"/>
                <a:gd name="connsiteY30" fmla="*/ 506614 h 575614"/>
                <a:gd name="connsiteX31" fmla="*/ 98519 w 819143"/>
                <a:gd name="connsiteY31" fmla="*/ 506614 h 575614"/>
                <a:gd name="connsiteX32" fmla="*/ 37268 w 819143"/>
                <a:gd name="connsiteY32" fmla="*/ 445363 h 575614"/>
                <a:gd name="connsiteX33" fmla="*/ 37268 w 819143"/>
                <a:gd name="connsiteY33" fmla="*/ 135417 h 575614"/>
                <a:gd name="connsiteX34" fmla="*/ 98519 w 819143"/>
                <a:gd name="connsiteY34" fmla="*/ 74166 h 575614"/>
                <a:gd name="connsiteX35" fmla="*/ 172316 w 819143"/>
                <a:gd name="connsiteY35" fmla="*/ 74166 h 575614"/>
                <a:gd name="connsiteX36" fmla="*/ 246113 w 819143"/>
                <a:gd name="connsiteY36" fmla="*/ 147224 h 575614"/>
                <a:gd name="connsiteX37" fmla="*/ 432080 w 819143"/>
                <a:gd name="connsiteY37" fmla="*/ 147224 h 575614"/>
                <a:gd name="connsiteX38" fmla="*/ 508829 w 819143"/>
                <a:gd name="connsiteY38" fmla="*/ 74166 h 575614"/>
                <a:gd name="connsiteX39" fmla="*/ 686678 w 819143"/>
                <a:gd name="connsiteY39" fmla="*/ 74166 h 575614"/>
                <a:gd name="connsiteX40" fmla="*/ 746454 w 819143"/>
                <a:gd name="connsiteY40" fmla="*/ 94829 h 575614"/>
                <a:gd name="connsiteX41" fmla="*/ 730956 w 819143"/>
                <a:gd name="connsiteY41" fmla="*/ 94829 h 575614"/>
                <a:gd name="connsiteX42" fmla="*/ 730956 w 819143"/>
                <a:gd name="connsiteY42" fmla="*/ 200358 h 575614"/>
                <a:gd name="connsiteX43" fmla="*/ 786304 w 819143"/>
                <a:gd name="connsiteY43" fmla="*/ 200358 h 575614"/>
                <a:gd name="connsiteX44" fmla="*/ 786304 w 819143"/>
                <a:gd name="connsiteY44" fmla="*/ 378946 h 575614"/>
                <a:gd name="connsiteX45" fmla="*/ 730956 w 819143"/>
                <a:gd name="connsiteY45" fmla="*/ 378946 h 575614"/>
                <a:gd name="connsiteX46" fmla="*/ 730956 w 819143"/>
                <a:gd name="connsiteY46" fmla="*/ 484475 h 575614"/>
                <a:gd name="connsiteX47" fmla="*/ 748668 w 819143"/>
                <a:gd name="connsiteY47" fmla="*/ 484475 h 575614"/>
                <a:gd name="connsiteX48" fmla="*/ 685941 w 819143"/>
                <a:gd name="connsiteY48" fmla="*/ 506614 h 575614"/>
                <a:gd name="connsiteX49" fmla="*/ 509566 w 819143"/>
                <a:gd name="connsiteY49" fmla="*/ 506614 h 575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819143" h="575614">
                  <a:moveTo>
                    <a:pt x="685203" y="43171"/>
                  </a:moveTo>
                  <a:lnTo>
                    <a:pt x="533920" y="43171"/>
                  </a:lnTo>
                  <a:lnTo>
                    <a:pt x="533920" y="5535"/>
                  </a:lnTo>
                  <a:lnTo>
                    <a:pt x="499235" y="5535"/>
                  </a:lnTo>
                  <a:lnTo>
                    <a:pt x="499235" y="43171"/>
                  </a:lnTo>
                  <a:lnTo>
                    <a:pt x="97781" y="43171"/>
                  </a:lnTo>
                  <a:cubicBezTo>
                    <a:pt x="46862" y="43171"/>
                    <a:pt x="5535" y="84497"/>
                    <a:pt x="5535" y="135417"/>
                  </a:cubicBezTo>
                  <a:lnTo>
                    <a:pt x="5535" y="445363"/>
                  </a:lnTo>
                  <a:cubicBezTo>
                    <a:pt x="5535" y="496283"/>
                    <a:pt x="46862" y="537609"/>
                    <a:pt x="97781" y="537609"/>
                  </a:cubicBezTo>
                  <a:lnTo>
                    <a:pt x="499235" y="537609"/>
                  </a:lnTo>
                  <a:lnTo>
                    <a:pt x="499235" y="573769"/>
                  </a:lnTo>
                  <a:lnTo>
                    <a:pt x="533920" y="573769"/>
                  </a:lnTo>
                  <a:lnTo>
                    <a:pt x="533920" y="537609"/>
                  </a:lnTo>
                  <a:lnTo>
                    <a:pt x="685203" y="537609"/>
                  </a:lnTo>
                  <a:cubicBezTo>
                    <a:pt x="757523" y="537609"/>
                    <a:pt x="815823" y="479309"/>
                    <a:pt x="815823" y="406989"/>
                  </a:cubicBezTo>
                  <a:lnTo>
                    <a:pt x="815823" y="173791"/>
                  </a:lnTo>
                  <a:cubicBezTo>
                    <a:pt x="815823" y="101470"/>
                    <a:pt x="757523" y="43171"/>
                    <a:pt x="685203" y="43171"/>
                  </a:cubicBezTo>
                  <a:close/>
                  <a:moveTo>
                    <a:pt x="459384" y="76380"/>
                  </a:moveTo>
                  <a:lnTo>
                    <a:pt x="418058" y="115492"/>
                  </a:lnTo>
                  <a:lnTo>
                    <a:pt x="257182" y="115492"/>
                  </a:lnTo>
                  <a:lnTo>
                    <a:pt x="218070" y="77117"/>
                  </a:lnTo>
                  <a:lnTo>
                    <a:pt x="459384" y="76380"/>
                  </a:lnTo>
                  <a:close/>
                  <a:moveTo>
                    <a:pt x="220284" y="502924"/>
                  </a:moveTo>
                  <a:lnTo>
                    <a:pt x="261610" y="463812"/>
                  </a:lnTo>
                  <a:lnTo>
                    <a:pt x="422486" y="463812"/>
                  </a:lnTo>
                  <a:lnTo>
                    <a:pt x="461599" y="502186"/>
                  </a:lnTo>
                  <a:lnTo>
                    <a:pt x="220284" y="502924"/>
                  </a:lnTo>
                  <a:close/>
                  <a:moveTo>
                    <a:pt x="509566" y="506614"/>
                  </a:moveTo>
                  <a:lnTo>
                    <a:pt x="435032" y="432817"/>
                  </a:lnTo>
                  <a:lnTo>
                    <a:pt x="249064" y="432817"/>
                  </a:lnTo>
                  <a:lnTo>
                    <a:pt x="171577" y="506614"/>
                  </a:lnTo>
                  <a:lnTo>
                    <a:pt x="98519" y="506614"/>
                  </a:lnTo>
                  <a:cubicBezTo>
                    <a:pt x="64572" y="506614"/>
                    <a:pt x="37268" y="479309"/>
                    <a:pt x="37268" y="445363"/>
                  </a:cubicBezTo>
                  <a:lnTo>
                    <a:pt x="37268" y="135417"/>
                  </a:lnTo>
                  <a:cubicBezTo>
                    <a:pt x="37268" y="101470"/>
                    <a:pt x="64572" y="74166"/>
                    <a:pt x="98519" y="74166"/>
                  </a:cubicBezTo>
                  <a:lnTo>
                    <a:pt x="172316" y="74166"/>
                  </a:lnTo>
                  <a:lnTo>
                    <a:pt x="246113" y="147224"/>
                  </a:lnTo>
                  <a:lnTo>
                    <a:pt x="432080" y="147224"/>
                  </a:lnTo>
                  <a:lnTo>
                    <a:pt x="508829" y="74166"/>
                  </a:lnTo>
                  <a:lnTo>
                    <a:pt x="686678" y="74166"/>
                  </a:lnTo>
                  <a:cubicBezTo>
                    <a:pt x="709555" y="74166"/>
                    <a:pt x="730219" y="81545"/>
                    <a:pt x="746454" y="94829"/>
                  </a:cubicBezTo>
                  <a:lnTo>
                    <a:pt x="730956" y="94829"/>
                  </a:lnTo>
                  <a:lnTo>
                    <a:pt x="730956" y="200358"/>
                  </a:lnTo>
                  <a:lnTo>
                    <a:pt x="786304" y="200358"/>
                  </a:lnTo>
                  <a:lnTo>
                    <a:pt x="786304" y="378946"/>
                  </a:lnTo>
                  <a:lnTo>
                    <a:pt x="730956" y="378946"/>
                  </a:lnTo>
                  <a:lnTo>
                    <a:pt x="730956" y="484475"/>
                  </a:lnTo>
                  <a:lnTo>
                    <a:pt x="748668" y="484475"/>
                  </a:lnTo>
                  <a:cubicBezTo>
                    <a:pt x="731694" y="498496"/>
                    <a:pt x="709555" y="506614"/>
                    <a:pt x="685941" y="506614"/>
                  </a:cubicBezTo>
                  <a:lnTo>
                    <a:pt x="509566" y="50661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56" name="Forma libre: Forma 155">
              <a:extLst>
                <a:ext uri="{FF2B5EF4-FFF2-40B4-BE49-F238E27FC236}">
                  <a16:creationId xmlns:a16="http://schemas.microsoft.com/office/drawing/2014/main" id="{28B0E3F9-20BB-43A0-8846-08825ED3FDA6}"/>
                </a:ext>
              </a:extLst>
            </p:cNvPr>
            <p:cNvSpPr/>
            <p:nvPr/>
          </p:nvSpPr>
          <p:spPr>
            <a:xfrm>
              <a:off x="9067689" y="2659235"/>
              <a:ext cx="36898" cy="147593"/>
            </a:xfrm>
            <a:custGeom>
              <a:avLst/>
              <a:gdLst>
                <a:gd name="connsiteX0" fmla="*/ 5535 w 36898"/>
                <a:gd name="connsiteY0" fmla="*/ 5535 h 147593"/>
                <a:gd name="connsiteX1" fmla="*/ 36529 w 36898"/>
                <a:gd name="connsiteY1" fmla="*/ 5535 h 147593"/>
                <a:gd name="connsiteX2" fmla="*/ 36529 w 36898"/>
                <a:gd name="connsiteY2" fmla="*/ 147962 h 147593"/>
                <a:gd name="connsiteX3" fmla="*/ 5535 w 36898"/>
                <a:gd name="connsiteY3" fmla="*/ 147962 h 147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98" h="147593">
                  <a:moveTo>
                    <a:pt x="5535" y="5535"/>
                  </a:moveTo>
                  <a:lnTo>
                    <a:pt x="36529" y="5535"/>
                  </a:lnTo>
                  <a:lnTo>
                    <a:pt x="36529" y="147962"/>
                  </a:lnTo>
                  <a:lnTo>
                    <a:pt x="5535" y="14796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57" name="Forma libre: Forma 156">
              <a:extLst>
                <a:ext uri="{FF2B5EF4-FFF2-40B4-BE49-F238E27FC236}">
                  <a16:creationId xmlns:a16="http://schemas.microsoft.com/office/drawing/2014/main" id="{2B3FF6AF-E7FF-4ED0-BB0F-B220EA65D03C}"/>
                </a:ext>
              </a:extLst>
            </p:cNvPr>
            <p:cNvSpPr/>
            <p:nvPr/>
          </p:nvSpPr>
          <p:spPr>
            <a:xfrm>
              <a:off x="8799070" y="2550753"/>
              <a:ext cx="147593" cy="376363"/>
            </a:xfrm>
            <a:custGeom>
              <a:avLst/>
              <a:gdLst>
                <a:gd name="connsiteX0" fmla="*/ 97781 w 147593"/>
                <a:gd name="connsiteY0" fmla="*/ 5535 h 376363"/>
                <a:gd name="connsiteX1" fmla="*/ 5535 w 147593"/>
                <a:gd name="connsiteY1" fmla="*/ 94829 h 376363"/>
                <a:gd name="connsiteX2" fmla="*/ 5535 w 147593"/>
                <a:gd name="connsiteY2" fmla="*/ 280796 h 376363"/>
                <a:gd name="connsiteX3" fmla="*/ 99256 w 147593"/>
                <a:gd name="connsiteY3" fmla="*/ 375256 h 376363"/>
                <a:gd name="connsiteX4" fmla="*/ 108850 w 147593"/>
                <a:gd name="connsiteY4" fmla="*/ 354593 h 376363"/>
                <a:gd name="connsiteX5" fmla="*/ 108112 w 147593"/>
                <a:gd name="connsiteY5" fmla="*/ 23246 h 376363"/>
                <a:gd name="connsiteX6" fmla="*/ 97781 w 147593"/>
                <a:gd name="connsiteY6" fmla="*/ 5535 h 376363"/>
                <a:gd name="connsiteX7" fmla="*/ 88924 w 147593"/>
                <a:gd name="connsiteY7" fmla="*/ 321385 h 376363"/>
                <a:gd name="connsiteX8" fmla="*/ 36529 w 147593"/>
                <a:gd name="connsiteY8" fmla="*/ 268251 h 376363"/>
                <a:gd name="connsiteX9" fmla="*/ 36529 w 147593"/>
                <a:gd name="connsiteY9" fmla="*/ 108112 h 376363"/>
                <a:gd name="connsiteX10" fmla="*/ 88924 w 147593"/>
                <a:gd name="connsiteY10" fmla="*/ 57930 h 376363"/>
                <a:gd name="connsiteX11" fmla="*/ 88924 w 147593"/>
                <a:gd name="connsiteY11" fmla="*/ 321385 h 376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7593" h="376363">
                  <a:moveTo>
                    <a:pt x="97781" y="5535"/>
                  </a:moveTo>
                  <a:lnTo>
                    <a:pt x="5535" y="94829"/>
                  </a:lnTo>
                  <a:lnTo>
                    <a:pt x="5535" y="280796"/>
                  </a:lnTo>
                  <a:lnTo>
                    <a:pt x="99256" y="375256"/>
                  </a:lnTo>
                  <a:lnTo>
                    <a:pt x="108850" y="354593"/>
                  </a:lnTo>
                  <a:cubicBezTo>
                    <a:pt x="158294" y="246112"/>
                    <a:pt x="158294" y="122872"/>
                    <a:pt x="108112" y="23246"/>
                  </a:cubicBezTo>
                  <a:lnTo>
                    <a:pt x="97781" y="5535"/>
                  </a:lnTo>
                  <a:close/>
                  <a:moveTo>
                    <a:pt x="88924" y="321385"/>
                  </a:moveTo>
                  <a:lnTo>
                    <a:pt x="36529" y="268251"/>
                  </a:lnTo>
                  <a:lnTo>
                    <a:pt x="36529" y="108112"/>
                  </a:lnTo>
                  <a:lnTo>
                    <a:pt x="88924" y="57930"/>
                  </a:lnTo>
                  <a:cubicBezTo>
                    <a:pt x="122872" y="138369"/>
                    <a:pt x="122872" y="233567"/>
                    <a:pt x="88924" y="3213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  <p:sp>
          <p:nvSpPr>
            <p:cNvPr id="158" name="Forma libre: Forma 157">
              <a:extLst>
                <a:ext uri="{FF2B5EF4-FFF2-40B4-BE49-F238E27FC236}">
                  <a16:creationId xmlns:a16="http://schemas.microsoft.com/office/drawing/2014/main" id="{778D9B29-5F4C-4869-9A08-98CE398084F9}"/>
                </a:ext>
              </a:extLst>
            </p:cNvPr>
            <p:cNvSpPr/>
            <p:nvPr/>
          </p:nvSpPr>
          <p:spPr>
            <a:xfrm>
              <a:off x="8424643" y="2545588"/>
              <a:ext cx="132834" cy="383743"/>
            </a:xfrm>
            <a:custGeom>
              <a:avLst/>
              <a:gdLst>
                <a:gd name="connsiteX0" fmla="*/ 28690 w 132834"/>
                <a:gd name="connsiteY0" fmla="*/ 31364 h 383742"/>
                <a:gd name="connsiteX1" fmla="*/ 29427 w 132834"/>
                <a:gd name="connsiteY1" fmla="*/ 358283 h 383742"/>
                <a:gd name="connsiteX2" fmla="*/ 36807 w 132834"/>
                <a:gd name="connsiteY2" fmla="*/ 383374 h 383742"/>
                <a:gd name="connsiteX3" fmla="*/ 129053 w 132834"/>
                <a:gd name="connsiteY3" fmla="*/ 289652 h 383742"/>
                <a:gd name="connsiteX4" fmla="*/ 129053 w 132834"/>
                <a:gd name="connsiteY4" fmla="*/ 103684 h 383742"/>
                <a:gd name="connsiteX5" fmla="*/ 36069 w 132834"/>
                <a:gd name="connsiteY5" fmla="*/ 5535 h 383742"/>
                <a:gd name="connsiteX6" fmla="*/ 28690 w 132834"/>
                <a:gd name="connsiteY6" fmla="*/ 31364 h 383742"/>
                <a:gd name="connsiteX7" fmla="*/ 50829 w 132834"/>
                <a:gd name="connsiteY7" fmla="*/ 66786 h 383742"/>
                <a:gd name="connsiteX8" fmla="*/ 98058 w 132834"/>
                <a:gd name="connsiteY8" fmla="*/ 116230 h 383742"/>
                <a:gd name="connsiteX9" fmla="*/ 98058 w 132834"/>
                <a:gd name="connsiteY9" fmla="*/ 277107 h 383742"/>
                <a:gd name="connsiteX10" fmla="*/ 52304 w 132834"/>
                <a:gd name="connsiteY10" fmla="*/ 323598 h 383742"/>
                <a:gd name="connsiteX11" fmla="*/ 50829 w 132834"/>
                <a:gd name="connsiteY11" fmla="*/ 66786 h 383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2834" h="383742">
                  <a:moveTo>
                    <a:pt x="28690" y="31364"/>
                  </a:moveTo>
                  <a:cubicBezTo>
                    <a:pt x="-2305" y="130989"/>
                    <a:pt x="-2305" y="253492"/>
                    <a:pt x="29427" y="358283"/>
                  </a:cubicBezTo>
                  <a:lnTo>
                    <a:pt x="36807" y="383374"/>
                  </a:lnTo>
                  <a:lnTo>
                    <a:pt x="129053" y="289652"/>
                  </a:lnTo>
                  <a:lnTo>
                    <a:pt x="129053" y="103684"/>
                  </a:lnTo>
                  <a:lnTo>
                    <a:pt x="36069" y="5535"/>
                  </a:lnTo>
                  <a:lnTo>
                    <a:pt x="28690" y="31364"/>
                  </a:lnTo>
                  <a:close/>
                  <a:moveTo>
                    <a:pt x="50829" y="66786"/>
                  </a:moveTo>
                  <a:lnTo>
                    <a:pt x="98058" y="116230"/>
                  </a:lnTo>
                  <a:lnTo>
                    <a:pt x="98058" y="277107"/>
                  </a:lnTo>
                  <a:lnTo>
                    <a:pt x="52304" y="323598"/>
                  </a:lnTo>
                  <a:cubicBezTo>
                    <a:pt x="31641" y="240208"/>
                    <a:pt x="30903" y="147224"/>
                    <a:pt x="50829" y="667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s-ES" noProof="0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F7568608-6FD2-334D-B17E-2A6443FD1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57" y="274102"/>
            <a:ext cx="11038348" cy="484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32" tIns="18293" rIns="27439" bIns="18293" rtlCol="0"/>
          <a:lstStyle>
            <a:lvl1pPr>
              <a:defRPr lang="en-US" sz="4001">
                <a:solidFill>
                  <a:srgbClr val="000000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</a:lstStyle>
          <a:p>
            <a:pPr marL="0" lvl="0" defTabSz="457200" rtl="0">
              <a:lnSpc>
                <a:spcPct val="85000"/>
              </a:lnSpc>
              <a:spcBef>
                <a:spcPts val="200"/>
              </a:spcBef>
            </a:pPr>
            <a:r>
              <a:rPr lang="es-ES" noProof="0"/>
              <a:t>Haga clic para modificar el estilo de título del patrón</a:t>
            </a:r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6E2C6883-E69E-804D-B128-8EEEC53579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9157" y="831764"/>
            <a:ext cx="11037887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1800" smtClean="0">
                <a:latin typeface="+mj-lt"/>
                <a:cs typeface="Arial" panose="020B0604020202020204" pitchFamily="34" charset="0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 defTabSz="457200" rtl="0"/>
            <a:r>
              <a:rPr lang="es-ES" noProof="0"/>
              <a:t>Editar estilos de texto del patrón</a:t>
            </a:r>
          </a:p>
        </p:txBody>
      </p:sp>
      <p:sp>
        <p:nvSpPr>
          <p:cNvPr id="33" name="Marcador de texto 32">
            <a:extLst>
              <a:ext uri="{FF2B5EF4-FFF2-40B4-BE49-F238E27FC236}">
                <a16:creationId xmlns:a16="http://schemas.microsoft.com/office/drawing/2014/main" id="{AEF4995D-9D4A-E445-AB65-BD8097A687F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2700" y="1702907"/>
            <a:ext cx="26035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1800" smtClean="0">
                <a:latin typeface="+mj-lt"/>
                <a:cs typeface="Arial" panose="020B0604020202020204" pitchFamily="34" charset="0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 defTabSz="457200" rtl="0"/>
            <a:r>
              <a:rPr lang="es-ES" noProof="0"/>
              <a:t>Editar estilos de texto del patrón</a:t>
            </a:r>
          </a:p>
        </p:txBody>
      </p:sp>
      <p:sp>
        <p:nvSpPr>
          <p:cNvPr id="105" name="Marcador de texto 32">
            <a:extLst>
              <a:ext uri="{FF2B5EF4-FFF2-40B4-BE49-F238E27FC236}">
                <a16:creationId xmlns:a16="http://schemas.microsoft.com/office/drawing/2014/main" id="{C1FCF8A8-FDCC-A34B-A413-FF59A1E1D45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87900" y="1706149"/>
            <a:ext cx="26035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1800" smtClean="0">
                <a:latin typeface="+mj-lt"/>
                <a:cs typeface="Arial" panose="020B0604020202020204" pitchFamily="34" charset="0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 defTabSz="457200" rtl="0"/>
            <a:r>
              <a:rPr lang="es-ES" noProof="0"/>
              <a:t>Editar estilos de texto del patrón</a:t>
            </a:r>
          </a:p>
        </p:txBody>
      </p:sp>
      <p:sp>
        <p:nvSpPr>
          <p:cNvPr id="106" name="Marcador de texto 32">
            <a:extLst>
              <a:ext uri="{FF2B5EF4-FFF2-40B4-BE49-F238E27FC236}">
                <a16:creationId xmlns:a16="http://schemas.microsoft.com/office/drawing/2014/main" id="{330415E3-2C06-824C-B84C-579994CBD0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58200" y="1698964"/>
            <a:ext cx="26035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1800" smtClean="0">
                <a:latin typeface="+mj-lt"/>
                <a:cs typeface="Arial" panose="020B0604020202020204" pitchFamily="34" charset="0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 defTabSz="457200" rtl="0"/>
            <a:r>
              <a:rPr lang="es-ES" noProof="0"/>
              <a:t>Editar estilos de texto del patrón</a:t>
            </a:r>
          </a:p>
        </p:txBody>
      </p:sp>
      <p:sp>
        <p:nvSpPr>
          <p:cNvPr id="107" name="Marcador de texto 32">
            <a:extLst>
              <a:ext uri="{FF2B5EF4-FFF2-40B4-BE49-F238E27FC236}">
                <a16:creationId xmlns:a16="http://schemas.microsoft.com/office/drawing/2014/main" id="{A1E8DFFC-47D1-5C4E-B4C9-086B7EEA8D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59900" y="5615629"/>
            <a:ext cx="26035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1800" smtClean="0">
                <a:latin typeface="+mj-lt"/>
                <a:cs typeface="Arial" panose="020B0604020202020204" pitchFamily="34" charset="0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 defTabSz="457200" rtl="0"/>
            <a:r>
              <a:rPr lang="es-ES" noProof="0"/>
              <a:t>Editar estilos de texto del patrón</a:t>
            </a:r>
          </a:p>
        </p:txBody>
      </p:sp>
      <p:sp>
        <p:nvSpPr>
          <p:cNvPr id="108" name="Marcador de texto 32">
            <a:extLst>
              <a:ext uri="{FF2B5EF4-FFF2-40B4-BE49-F238E27FC236}">
                <a16:creationId xmlns:a16="http://schemas.microsoft.com/office/drawing/2014/main" id="{9E2AEA22-DCFC-D041-BABC-ED53F77098B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21489" y="5609984"/>
            <a:ext cx="26035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1800" smtClean="0">
                <a:latin typeface="+mj-lt"/>
                <a:cs typeface="Arial" panose="020B0604020202020204" pitchFamily="34" charset="0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 defTabSz="457200" rtl="0"/>
            <a:r>
              <a:rPr lang="es-ES" noProof="0"/>
              <a:t>Editar estilos de texto del patrón</a:t>
            </a:r>
          </a:p>
        </p:txBody>
      </p:sp>
      <p:sp>
        <p:nvSpPr>
          <p:cNvPr id="109" name="Marcador de texto 32">
            <a:extLst>
              <a:ext uri="{FF2B5EF4-FFF2-40B4-BE49-F238E27FC236}">
                <a16:creationId xmlns:a16="http://schemas.microsoft.com/office/drawing/2014/main" id="{E87D9E4F-4C55-484C-B2B6-A1ECDFCB8CE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65459" y="5610240"/>
            <a:ext cx="26035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1800" smtClean="0">
                <a:latin typeface="+mj-lt"/>
                <a:cs typeface="Arial" panose="020B0604020202020204" pitchFamily="34" charset="0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 defTabSz="457200" rtl="0"/>
            <a:r>
              <a:rPr lang="es-ES" noProof="0"/>
              <a:t>Editar estilos de texto del patrón</a:t>
            </a:r>
          </a:p>
        </p:txBody>
      </p:sp>
      <p:sp>
        <p:nvSpPr>
          <p:cNvPr id="110" name="Marcador de texto 32">
            <a:extLst>
              <a:ext uri="{FF2B5EF4-FFF2-40B4-BE49-F238E27FC236}">
                <a16:creationId xmlns:a16="http://schemas.microsoft.com/office/drawing/2014/main" id="{797E3136-5302-414A-ABCF-5F194BDAC56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6533" y="5609984"/>
            <a:ext cx="26035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1800" smtClean="0">
                <a:latin typeface="+mj-lt"/>
                <a:cs typeface="Arial" panose="020B0604020202020204" pitchFamily="34" charset="0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 defTabSz="457200" rtl="0"/>
            <a:r>
              <a:rPr lang="es-ES" noProof="0"/>
              <a:t>Editar estilos de texto del patrón</a:t>
            </a:r>
          </a:p>
        </p:txBody>
      </p:sp>
      <p:sp>
        <p:nvSpPr>
          <p:cNvPr id="37" name="Marcador de texto 36">
            <a:extLst>
              <a:ext uri="{FF2B5EF4-FFF2-40B4-BE49-F238E27FC236}">
                <a16:creationId xmlns:a16="http://schemas.microsoft.com/office/drawing/2014/main" id="{6EEA99AC-3C9D-2A4A-A338-A25EC300FF6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03541" y="2100990"/>
            <a:ext cx="2624002" cy="876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 defTabSz="457200" rtl="0">
              <a:buNone/>
              <a:defRPr lang="en-US" sz="1400" dirty="0" smtClean="0">
                <a:solidFill>
                  <a:schemeClr val="bg2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285750" marR="0" indent="-285750" algn="l" defTabSz="4572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2pPr>
          </a:lstStyle>
          <a:p>
            <a:pPr marL="285750" lvl="0" indent="-285750" defTabSz="457200" rtl="0"/>
            <a:r>
              <a:rPr lang="es-ES" noProof="0"/>
              <a:t>Editar estilos de texto del patrón</a:t>
            </a:r>
          </a:p>
          <a:p>
            <a:pPr marL="285750" marR="0" lvl="1" indent="-285750" algn="l" defTabSz="4572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Segundo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nivel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1" name="Marcador de texto 36">
            <a:extLst>
              <a:ext uri="{FF2B5EF4-FFF2-40B4-BE49-F238E27FC236}">
                <a16:creationId xmlns:a16="http://schemas.microsoft.com/office/drawing/2014/main" id="{09CFC8FC-3BEE-EE48-8642-AA1FEF2F3CF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79526" y="6021110"/>
            <a:ext cx="2624002" cy="876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85750" indent="-285750" defTabSz="457200" rtl="0">
              <a:defRPr lang="en-US" sz="1400" dirty="0" smtClean="0">
                <a:solidFill>
                  <a:schemeClr val="bg2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285750" marR="0" indent="-285750" algn="l" defTabSz="4572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2pPr>
          </a:lstStyle>
          <a:p>
            <a:pPr marL="285750" lvl="0" indent="-285750" defTabSz="457200" rtl="0"/>
            <a:r>
              <a:rPr lang="es-ES" noProof="0"/>
              <a:t>Editar estilos de texto del patrón</a:t>
            </a:r>
          </a:p>
          <a:p>
            <a:pPr marL="285750" marR="0" lvl="1" indent="-285750" algn="l" defTabSz="4572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Segundo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nivel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2" name="Marcador de texto 36">
            <a:extLst>
              <a:ext uri="{FF2B5EF4-FFF2-40B4-BE49-F238E27FC236}">
                <a16:creationId xmlns:a16="http://schemas.microsoft.com/office/drawing/2014/main" id="{C0C1F08E-EB45-4040-B1DE-F5C9F74D41A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59815" y="6011204"/>
            <a:ext cx="2624002" cy="876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85750" indent="-285750" defTabSz="457200" rtl="0">
              <a:defRPr lang="en-US" sz="1400" dirty="0" smtClean="0">
                <a:solidFill>
                  <a:schemeClr val="bg2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285750" marR="0" indent="-285750" algn="l" defTabSz="4572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2pPr>
          </a:lstStyle>
          <a:p>
            <a:pPr marL="285750" lvl="0" indent="-285750" defTabSz="457200" rtl="0"/>
            <a:r>
              <a:rPr lang="es-ES" noProof="0"/>
              <a:t>Editar estilos de texto del patrón</a:t>
            </a:r>
          </a:p>
          <a:p>
            <a:pPr marL="285750" marR="0" lvl="1" indent="-285750" algn="l" defTabSz="4572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Segundo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nivel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3" name="Marcador de texto 36">
            <a:extLst>
              <a:ext uri="{FF2B5EF4-FFF2-40B4-BE49-F238E27FC236}">
                <a16:creationId xmlns:a16="http://schemas.microsoft.com/office/drawing/2014/main" id="{8FC76C4F-CD1A-D746-B1D3-B44153933A8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21913" y="6011204"/>
            <a:ext cx="2624002" cy="876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85750" indent="-285750" defTabSz="457200" rtl="0">
              <a:defRPr lang="en-US" sz="1400" dirty="0" smtClean="0">
                <a:solidFill>
                  <a:schemeClr val="bg2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285750" marR="0" indent="-285750" algn="l" defTabSz="4572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2pPr>
          </a:lstStyle>
          <a:p>
            <a:pPr marL="285750" lvl="0" indent="-285750" defTabSz="457200" rtl="0"/>
            <a:r>
              <a:rPr lang="es-ES" noProof="0"/>
              <a:t>Editar estilos de texto del patrón</a:t>
            </a:r>
          </a:p>
          <a:p>
            <a:pPr marL="285750" marR="0" lvl="1" indent="-285750" algn="l" defTabSz="4572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Segundo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nivel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4" name="Marcador de texto 36">
            <a:extLst>
              <a:ext uri="{FF2B5EF4-FFF2-40B4-BE49-F238E27FC236}">
                <a16:creationId xmlns:a16="http://schemas.microsoft.com/office/drawing/2014/main" id="{0757525E-87E6-B848-B4D2-3CC4A79F577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359900" y="6026372"/>
            <a:ext cx="2624002" cy="876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85750" indent="-285750" defTabSz="457200" rtl="0">
              <a:defRPr lang="en-US" sz="1400" dirty="0" smtClean="0">
                <a:solidFill>
                  <a:schemeClr val="bg2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285750" marR="0" indent="-285750" algn="l" defTabSz="4572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2pPr>
          </a:lstStyle>
          <a:p>
            <a:pPr marL="285750" lvl="0" indent="-285750" defTabSz="457200" rtl="0"/>
            <a:r>
              <a:rPr lang="es-ES" noProof="0"/>
              <a:t>Editar estilos de texto del patrón</a:t>
            </a:r>
          </a:p>
          <a:p>
            <a:pPr marL="285750" marR="0" lvl="1" indent="-285750" algn="l" defTabSz="4572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Segundo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nivel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5" name="Marcador de texto 36">
            <a:extLst>
              <a:ext uri="{FF2B5EF4-FFF2-40B4-BE49-F238E27FC236}">
                <a16:creationId xmlns:a16="http://schemas.microsoft.com/office/drawing/2014/main" id="{C932B98E-D4A1-224D-AE02-BA44EC59F6C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77649" y="2100990"/>
            <a:ext cx="2624002" cy="876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85750" indent="-285750" defTabSz="457200" rtl="0">
              <a:defRPr lang="en-US" sz="1400" dirty="0" smtClean="0">
                <a:solidFill>
                  <a:schemeClr val="bg2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285750" marR="0" indent="-285750" algn="l" defTabSz="4572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2pPr>
          </a:lstStyle>
          <a:p>
            <a:pPr marL="285750" lvl="0" indent="-285750" defTabSz="457200" rtl="0"/>
            <a:r>
              <a:rPr lang="es-ES" noProof="0"/>
              <a:t>Editar estilos de texto del patrón</a:t>
            </a:r>
          </a:p>
          <a:p>
            <a:pPr marL="285750" marR="0" lvl="1" indent="-285750" algn="l" defTabSz="4572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Segundo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nivel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6" name="Marcador de texto 36">
            <a:extLst>
              <a:ext uri="{FF2B5EF4-FFF2-40B4-BE49-F238E27FC236}">
                <a16:creationId xmlns:a16="http://schemas.microsoft.com/office/drawing/2014/main" id="{E6B8CE9E-C819-6341-8CC9-A687095C617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71303" y="2107369"/>
            <a:ext cx="2624002" cy="876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85750" indent="-285750" defTabSz="457200" rtl="0">
              <a:defRPr lang="en-US" sz="1400" dirty="0" smtClean="0">
                <a:solidFill>
                  <a:schemeClr val="bg2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285750" marR="0" indent="-285750" algn="l" defTabSz="4572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2pPr>
          </a:lstStyle>
          <a:p>
            <a:pPr marL="285750" lvl="0" indent="-285750" defTabSz="457200" rtl="0"/>
            <a:r>
              <a:rPr lang="es-ES" noProof="0"/>
              <a:t>Editar estilos de texto del patrón</a:t>
            </a:r>
          </a:p>
          <a:p>
            <a:pPr marL="285750" marR="0" lvl="1" indent="-285750" algn="l" defTabSz="4572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Segundo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nivel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31904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1447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44F5A07-F317-6877-4A85-BCDEAB298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7B8C8AF-3778-6AAC-8AA4-7EB3C55C34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09E5351-A583-3645-2C62-8858BCEFC0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976880-9D35-41E4-A0A0-75E08D02D062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CE7B0FC-E568-E279-B355-AFF4CCA2DE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071BCE-E75F-33B8-CB3B-9FC9E5F38E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543DEC-21B5-460B-AA04-1D698523469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34708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5304FB6-F560-4022-99D6-75466BC97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D77A2A8-0F50-430D-86AC-C08259DBA3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2099979-0B4B-4ADE-9202-746AD5D2AD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07049-6FF5-4F1C-A40B-E58F3DD4942E}" type="datetimeFigureOut">
              <a:rPr lang="es-CO" smtClean="0"/>
              <a:t>15/09/2026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A92A0EC-D6B5-4BDD-82AA-09CB7FA756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03A6AC-A361-41A4-9F69-A1F76C6CA9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68BD8-F13A-44B9-BE69-CDAD312D511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0741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CE8F9AF4-6F94-2B26-D278-10FA3058C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C6F8F02-30AC-1BED-50D3-5222BF3643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8784" y="4356607"/>
            <a:ext cx="10314432" cy="2327657"/>
          </a:xfrm>
        </p:spPr>
        <p:txBody>
          <a:bodyPr>
            <a:noAutofit/>
          </a:bodyPr>
          <a:lstStyle/>
          <a:p>
            <a:r>
              <a:rPr lang="es-CO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Vicerrectoría Académica</a:t>
            </a:r>
            <a:br>
              <a:rPr lang="es-CO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s-CO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Centro de Investigaciones y Desarrollo Empresarial</a:t>
            </a:r>
            <a:br>
              <a:rPr lang="es-CO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br>
              <a:rPr lang="es-CO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s-CO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Modalidades de trabajo de grado propuestas</a:t>
            </a:r>
            <a:br>
              <a:rPr lang="es-CO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s-CO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para programas de formación de posgrado, del nivel de Maestría</a:t>
            </a:r>
            <a:endParaRPr lang="es-CO" sz="2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36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3317A-5C72-A7E1-9809-C3CD8839D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0E21CF3-DE84-98BE-44DF-78A0442B2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9" y="2482468"/>
            <a:ext cx="12192000" cy="2714797"/>
          </a:xfrm>
          <a:prstGeom prst="rect">
            <a:avLst/>
          </a:prstGeom>
        </p:spPr>
      </p:pic>
      <p:sp>
        <p:nvSpPr>
          <p:cNvPr id="6" name="Título 3">
            <a:extLst>
              <a:ext uri="{FF2B5EF4-FFF2-40B4-BE49-F238E27FC236}">
                <a16:creationId xmlns:a16="http://schemas.microsoft.com/office/drawing/2014/main" id="{F0EB6DBB-8FEE-CFD3-5C84-1DDD98A68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9946" y="384550"/>
            <a:ext cx="7961587" cy="484735"/>
          </a:xfrm>
        </p:spPr>
        <p:txBody>
          <a:bodyPr lIns="45732" tIns="18293" rIns="27439" bIns="18293" rtlCol="0" anchor="t">
            <a:normAutofit fontScale="90000"/>
          </a:bodyPr>
          <a:lstStyle/>
          <a:p>
            <a:pPr algn="ctr"/>
            <a:r>
              <a:rPr lang="es-MX" sz="2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Trabajo de Grado en sus diferentes modalidades</a:t>
            </a:r>
            <a:br>
              <a:rPr lang="es-MX" sz="2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</a:br>
            <a:r>
              <a:rPr lang="es-MX" sz="2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en programas de posgrado (Maestrías)</a:t>
            </a:r>
            <a:br>
              <a:rPr lang="es-MX" sz="2800" b="1" dirty="0">
                <a:solidFill>
                  <a:srgbClr val="002060"/>
                </a:solidFill>
                <a:latin typeface="Calibri"/>
                <a:cs typeface="Calibri"/>
              </a:rPr>
            </a:br>
            <a:r>
              <a:rPr lang="es-MX" sz="2800" b="1" dirty="0">
                <a:solidFill>
                  <a:srgbClr val="002060"/>
                </a:solidFill>
                <a:latin typeface="Calibri"/>
                <a:cs typeface="Calibri"/>
              </a:rPr>
              <a:t> </a:t>
            </a:r>
            <a:endParaRPr lang="es-MX" sz="2800" b="1" dirty="0">
              <a:solidFill>
                <a:srgbClr val="002060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sp>
        <p:nvSpPr>
          <p:cNvPr id="7" name="Marcador de texto 5">
            <a:extLst>
              <a:ext uri="{FF2B5EF4-FFF2-40B4-BE49-F238E27FC236}">
                <a16:creationId xmlns:a16="http://schemas.microsoft.com/office/drawing/2014/main" id="{8F1C0730-DBED-0A1B-8D66-28654D7970E7}"/>
              </a:ext>
            </a:extLst>
          </p:cNvPr>
          <p:cNvSpPr txBox="1">
            <a:spLocks/>
          </p:cNvSpPr>
          <p:nvPr/>
        </p:nvSpPr>
        <p:spPr>
          <a:xfrm>
            <a:off x="101759" y="1660735"/>
            <a:ext cx="2028187" cy="92333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>
              <a:defRPr lang="es-E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Co-investigador</a:t>
            </a: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en proyecto de investigación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Marcador de texto 6">
            <a:extLst>
              <a:ext uri="{FF2B5EF4-FFF2-40B4-BE49-F238E27FC236}">
                <a16:creationId xmlns:a16="http://schemas.microsoft.com/office/drawing/2014/main" id="{E35946C8-84F3-9599-761C-738782BFA2FA}"/>
              </a:ext>
            </a:extLst>
          </p:cNvPr>
          <p:cNvSpPr txBox="1">
            <a:spLocks/>
          </p:cNvSpPr>
          <p:nvPr/>
        </p:nvSpPr>
        <p:spPr>
          <a:xfrm>
            <a:off x="3354996" y="1718491"/>
            <a:ext cx="1803823" cy="129266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defPPr>
              <a:defRPr lang="es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Proyectos de emprendimiento empresarial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(Plan de negocio y modelo de negocio) </a:t>
            </a:r>
          </a:p>
        </p:txBody>
      </p:sp>
      <p:sp>
        <p:nvSpPr>
          <p:cNvPr id="9" name="Marcador de texto 7">
            <a:extLst>
              <a:ext uri="{FF2B5EF4-FFF2-40B4-BE49-F238E27FC236}">
                <a16:creationId xmlns:a16="http://schemas.microsoft.com/office/drawing/2014/main" id="{D205A6D5-CD9D-2A8A-FEBA-533954D3C8D2}"/>
              </a:ext>
            </a:extLst>
          </p:cNvPr>
          <p:cNvSpPr txBox="1">
            <a:spLocks/>
          </p:cNvSpPr>
          <p:nvPr/>
        </p:nvSpPr>
        <p:spPr>
          <a:xfrm>
            <a:off x="6955692" y="1702448"/>
            <a:ext cx="1803823" cy="1550168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Desarrollo de prototipos industriales (o experimentales)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(Con un determinado TRL)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04AA38D-CD0C-5BC3-67FC-0CC2A46FA7D3}"/>
              </a:ext>
            </a:extLst>
          </p:cNvPr>
          <p:cNvSpPr txBox="1"/>
          <p:nvPr/>
        </p:nvSpPr>
        <p:spPr>
          <a:xfrm>
            <a:off x="10091533" y="1718491"/>
            <a:ext cx="1662977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Estudio de Caso Investigativo</a:t>
            </a: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EA08C118-113C-55B9-B1DA-53C5E9442CB0}"/>
              </a:ext>
            </a:extLst>
          </p:cNvPr>
          <p:cNvSpPr txBox="1">
            <a:spLocks/>
          </p:cNvSpPr>
          <p:nvPr/>
        </p:nvSpPr>
        <p:spPr>
          <a:xfrm>
            <a:off x="0" y="5513464"/>
            <a:ext cx="2271272" cy="1051570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Estancias (Pasantías) de Investigación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(local, regional, nacional e internacional)</a:t>
            </a:r>
          </a:p>
        </p:txBody>
      </p:sp>
      <p:sp>
        <p:nvSpPr>
          <p:cNvPr id="12" name="Marcador de texto 9">
            <a:extLst>
              <a:ext uri="{FF2B5EF4-FFF2-40B4-BE49-F238E27FC236}">
                <a16:creationId xmlns:a16="http://schemas.microsoft.com/office/drawing/2014/main" id="{005FF9C0-EBE4-41C8-43D5-05401D69F494}"/>
              </a:ext>
            </a:extLst>
          </p:cNvPr>
          <p:cNvSpPr txBox="1">
            <a:spLocks/>
          </p:cNvSpPr>
          <p:nvPr/>
        </p:nvSpPr>
        <p:spPr>
          <a:xfrm>
            <a:off x="3336401" y="5513463"/>
            <a:ext cx="2267809" cy="802271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Monografías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(Áreas de ciencias sociales y humanidades)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39B2130-4F33-344E-9ACE-409CDDA193FC}"/>
              </a:ext>
            </a:extLst>
          </p:cNvPr>
          <p:cNvSpPr txBox="1"/>
          <p:nvPr/>
        </p:nvSpPr>
        <p:spPr>
          <a:xfrm>
            <a:off x="6669339" y="5452934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Proyectos de intervención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(proyectos de Extensión y Proyección </a:t>
            </a:r>
            <a:r>
              <a:rPr lang="es-ES" sz="1200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S</a:t>
            </a:r>
            <a:r>
              <a:rPr kumimoji="0" lang="es-E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ocial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y solidaria con participación de comunidades en el ámbito de la CT+I)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A4FE0DC-510E-E5CB-6A61-96B21875E61A}"/>
              </a:ext>
            </a:extLst>
          </p:cNvPr>
          <p:cNvSpPr txBox="1"/>
          <p:nvPr/>
        </p:nvSpPr>
        <p:spPr>
          <a:xfrm>
            <a:off x="9793225" y="5410065"/>
            <a:ext cx="2398775" cy="140038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7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Otras (acorde con nuevas tendencias académicas o científicas</a:t>
            </a:r>
            <a:r>
              <a:rPr lang="es-CO" sz="1700" b="1" dirty="0">
                <a:solidFill>
                  <a:srgbClr val="002060"/>
                </a:solidFill>
                <a:latin typeface="Calibri"/>
                <a:ea typeface="Calibri"/>
                <a:cs typeface="Times New Roman"/>
              </a:rPr>
              <a:t>, por ejemplo, pasantías académicas</a:t>
            </a:r>
            <a:r>
              <a:rPr kumimoji="0" lang="es-CO" sz="17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rPr>
              <a:t>)</a:t>
            </a:r>
            <a:endParaRPr kumimoji="0" lang="es-CO" sz="17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Calibri"/>
              <a:cs typeface="Times New Roman"/>
            </a:endParaRPr>
          </a:p>
        </p:txBody>
      </p:sp>
      <p:pic>
        <p:nvPicPr>
          <p:cNvPr id="2" name="Picture 12">
            <a:extLst>
              <a:ext uri="{FF2B5EF4-FFF2-40B4-BE49-F238E27FC236}">
                <a16:creationId xmlns:a16="http://schemas.microsoft.com/office/drawing/2014/main" id="{3CF39736-C4BF-40CA-A1DB-E4122DB8F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7626" y="46713"/>
            <a:ext cx="927008" cy="89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4225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3_Tema de Office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147</Words>
  <Application>Microsoft Office PowerPoint</Application>
  <PresentationFormat>Panorámica</PresentationFormat>
  <Paragraphs>15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Calibri Light</vt:lpstr>
      <vt:lpstr>Tema de Office</vt:lpstr>
      <vt:lpstr>3_Tema de Office</vt:lpstr>
      <vt:lpstr>Vicerrectoría Académica Centro de Investigaciones y Desarrollo Empresarial  Modalidades de trabajo de grado propuestas para programas de formación de posgrado, del nivel de Maestría</vt:lpstr>
      <vt:lpstr>Trabajo de Grado en sus diferentes modalidades en programas de posgrado (Maestrías) 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Nelson Alberto Rua Ceballos</dc:creator>
  <cp:lastModifiedBy>Nelson Alberto Rua Ceballos</cp:lastModifiedBy>
  <cp:revision>4</cp:revision>
  <dcterms:created xsi:type="dcterms:W3CDTF">2026-09-14T20:40:07Z</dcterms:created>
  <dcterms:modified xsi:type="dcterms:W3CDTF">2026-09-15T18:46:44Z</dcterms:modified>
</cp:coreProperties>
</file>