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36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519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355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373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185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3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412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199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10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49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76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EC4B-7FF2-43CB-892F-669F269C7868}" type="datetimeFigureOut">
              <a:rPr lang="es-CO" smtClean="0"/>
              <a:t>19/07/2018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0919-7A4F-4E63-B5F9-7E283D439B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4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23945" y="558648"/>
            <a:ext cx="10908254" cy="5782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DIPLOMADOS COMO MODALIDAD DE TRABAJOS DE GRADO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DIPLOMADOS CONFORMADOS PARA EL SEMESTRE II-2018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Sede Medellín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Gerencia del Talento humano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Ocupacional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 Deportiva y Rehabilitación Física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Psicología organizacional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Sedes Neiva, Cali, Popayán</a:t>
            </a:r>
            <a:endParaRPr lang="es-CO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Gerencia en Salud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Ocupacional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 Deportiva y Rehabilitación Física</a:t>
            </a:r>
            <a:endParaRPr lang="es-CO" sz="1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</a:t>
            </a:r>
            <a:r>
              <a:rPr lang="es-CO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los estudiantes que se inscribieron en alguno de los diplomados anteriores, posteriormente se les estará enviando, a su correo electrónico, el enlace para descargar la liquidación y proceder con el pago de los derechos pecuniarios.</a:t>
            </a:r>
            <a:endParaRPr lang="es-C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56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Nelson Rua</dc:creator>
  <cp:lastModifiedBy>Nelson Rua</cp:lastModifiedBy>
  <cp:revision>1</cp:revision>
  <dcterms:created xsi:type="dcterms:W3CDTF">2018-07-19T21:44:51Z</dcterms:created>
  <dcterms:modified xsi:type="dcterms:W3CDTF">2018-07-19T21:45:53Z</dcterms:modified>
</cp:coreProperties>
</file>