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436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519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355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373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185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93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412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199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010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349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276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2EC4B-7FF2-43CB-892F-669F269C7868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842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umc.edu.co:8082/fumc/consultaInscripcionIG/ingreso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23945" y="558648"/>
            <a:ext cx="10908254" cy="5747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DIPLOMADOS COMO MODALIDAD DE TRABAJOS DE GRADO</a:t>
            </a:r>
            <a:endParaRPr lang="es-C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DIPLOMADOS CONFORMADOS PARA EL SEMESTRE II-2018</a:t>
            </a:r>
            <a:endParaRPr lang="es-C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Sede Medellín</a:t>
            </a:r>
            <a:endParaRPr lang="es-C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Gerencia del Talento humano</a:t>
            </a:r>
            <a:endParaRPr lang="es-CO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Salud Ocupacional</a:t>
            </a:r>
            <a:endParaRPr lang="es-CO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Actividad Deportiva y Rehabilitación Física</a:t>
            </a:r>
            <a:endParaRPr lang="es-CO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Psicología organizacional</a:t>
            </a:r>
            <a:endParaRPr lang="es-CO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Sedes Neiva, </a:t>
            </a:r>
            <a:r>
              <a:rPr lang="es-CO" sz="1600" b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Cali y Popayán</a:t>
            </a:r>
            <a:endParaRPr lang="es-C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Gerencia en Salud</a:t>
            </a:r>
            <a:endParaRPr lang="es-CO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Salud Ocupacional</a:t>
            </a:r>
            <a:endParaRPr lang="es-CO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Actividad Deportiva y Rehabilitación Física</a:t>
            </a:r>
            <a:endParaRPr lang="es-CO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CO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NOTA: </a:t>
            </a:r>
            <a:r>
              <a:rPr lang="es-ES" sz="1600" dirty="0"/>
              <a:t>Los participantes en los diplomados con opción a título ya se encuentran en el </a:t>
            </a:r>
            <a:r>
              <a:rPr lang="es-ES" sz="1600" dirty="0" smtClean="0"/>
              <a:t>sistema. El </a:t>
            </a:r>
            <a:r>
              <a:rPr lang="es-ES" sz="1600" dirty="0"/>
              <a:t>estudiante puede generar su liquidación en este </a:t>
            </a:r>
            <a:r>
              <a:rPr lang="es-ES" sz="1600" dirty="0" smtClean="0"/>
              <a:t>enlace, para el pago de los derechos pecuniarios, </a:t>
            </a:r>
            <a:r>
              <a:rPr lang="es-ES" sz="1600" dirty="0"/>
              <a:t>con el número de cédula que dispuso en la inscripción: </a:t>
            </a:r>
          </a:p>
          <a:p>
            <a:r>
              <a:rPr lang="es-ES" sz="1600" dirty="0" smtClean="0">
                <a:hlinkClick r:id="rId2"/>
              </a:rPr>
              <a:t>http</a:t>
            </a:r>
            <a:r>
              <a:rPr lang="es-ES" sz="1600" dirty="0">
                <a:hlinkClick r:id="rId2"/>
              </a:rPr>
              <a:t>://www.fumc.edu.co:8082/fumc/consultaInscripcionIG/ingreso.jsp</a:t>
            </a:r>
            <a:endParaRPr lang="es-ES" sz="1600" dirty="0"/>
          </a:p>
          <a:p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8568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Nelson Rua</dc:creator>
  <cp:lastModifiedBy>Nelson Rua</cp:lastModifiedBy>
  <cp:revision>2</cp:revision>
  <dcterms:created xsi:type="dcterms:W3CDTF">2018-07-19T21:44:51Z</dcterms:created>
  <dcterms:modified xsi:type="dcterms:W3CDTF">2018-07-23T18:56:21Z</dcterms:modified>
</cp:coreProperties>
</file>