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6" r:id="rId5"/>
    <p:sldId id="282" r:id="rId6"/>
    <p:sldId id="273" r:id="rId7"/>
    <p:sldId id="283" r:id="rId8"/>
    <p:sldId id="285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Horacio Escobar Correa" initials="LHEC" lastIdx="1" clrIdx="0">
    <p:extLst>
      <p:ext uri="{19B8F6BF-5375-455C-9EA6-DF929625EA0E}">
        <p15:presenceInfo xmlns:p15="http://schemas.microsoft.com/office/powerpoint/2012/main" userId="S-1-5-21-1092063747-3662437136-3983993542-15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DA2"/>
    <a:srgbClr val="008DBD"/>
    <a:srgbClr val="CE0061"/>
    <a:srgbClr val="379569"/>
    <a:srgbClr val="082547"/>
    <a:srgbClr val="D60E59"/>
    <a:srgbClr val="FF66FF"/>
    <a:srgbClr val="43A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Horacio Escobar Correa" userId="68b998e5-2ffb-4783-88e3-758cbe7591e2" providerId="ADAL" clId="{CED08639-9855-4BF9-A345-48E88BDA7E8B}"/>
    <pc:docChg chg="undo custSel addSld delSld modSld sldOrd">
      <pc:chgData name="Luis Horacio Escobar Correa" userId="68b998e5-2ffb-4783-88e3-758cbe7591e2" providerId="ADAL" clId="{CED08639-9855-4BF9-A345-48E88BDA7E8B}" dt="2023-08-10T22:12:29.925" v="1686" actId="20577"/>
      <pc:docMkLst>
        <pc:docMk/>
      </pc:docMkLst>
      <pc:sldChg chg="addSp delSp modSp addCm delCm">
        <pc:chgData name="Luis Horacio Escobar Correa" userId="68b998e5-2ffb-4783-88e3-758cbe7591e2" providerId="ADAL" clId="{CED08639-9855-4BF9-A345-48E88BDA7E8B}" dt="2023-08-10T21:29:12.725" v="244" actId="20577"/>
        <pc:sldMkLst>
          <pc:docMk/>
          <pc:sldMk cId="1121406696" sldId="266"/>
        </pc:sldMkLst>
        <pc:spChg chg="mod">
          <ac:chgData name="Luis Horacio Escobar Correa" userId="68b998e5-2ffb-4783-88e3-758cbe7591e2" providerId="ADAL" clId="{CED08639-9855-4BF9-A345-48E88BDA7E8B}" dt="2023-08-10T21:29:12.725" v="244" actId="20577"/>
          <ac:spMkLst>
            <pc:docMk/>
            <pc:sldMk cId="1121406696" sldId="266"/>
            <ac:spMk id="2" creationId="{40617B93-6069-4F9D-B21B-4C67CA769FC6}"/>
          </ac:spMkLst>
        </pc:spChg>
        <pc:spChg chg="add mod">
          <ac:chgData name="Luis Horacio Escobar Correa" userId="68b998e5-2ffb-4783-88e3-758cbe7591e2" providerId="ADAL" clId="{CED08639-9855-4BF9-A345-48E88BDA7E8B}" dt="2023-08-10T21:25:59.928" v="131" actId="208"/>
          <ac:spMkLst>
            <pc:docMk/>
            <pc:sldMk cId="1121406696" sldId="266"/>
            <ac:spMk id="5" creationId="{D036113A-D3F5-48E2-A0B7-EEECBA104730}"/>
          </ac:spMkLst>
        </pc:spChg>
        <pc:spChg chg="mod">
          <ac:chgData name="Luis Horacio Escobar Correa" userId="68b998e5-2ffb-4783-88e3-758cbe7591e2" providerId="ADAL" clId="{CED08639-9855-4BF9-A345-48E88BDA7E8B}" dt="2023-08-10T21:21:13.362" v="36" actId="20577"/>
          <ac:spMkLst>
            <pc:docMk/>
            <pc:sldMk cId="1121406696" sldId="266"/>
            <ac:spMk id="12" creationId="{00000000-0000-0000-0000-000000000000}"/>
          </ac:spMkLst>
        </pc:spChg>
        <pc:picChg chg="add mod ord">
          <ac:chgData name="Luis Horacio Escobar Correa" userId="68b998e5-2ffb-4783-88e3-758cbe7591e2" providerId="ADAL" clId="{CED08639-9855-4BF9-A345-48E88BDA7E8B}" dt="2023-08-10T21:25:21.444" v="100" actId="167"/>
          <ac:picMkLst>
            <pc:docMk/>
            <pc:sldMk cId="1121406696" sldId="266"/>
            <ac:picMk id="3" creationId="{0332975A-25A7-4909-A823-C1DFAE40FBDC}"/>
          </ac:picMkLst>
        </pc:picChg>
        <pc:picChg chg="del">
          <ac:chgData name="Luis Horacio Escobar Correa" userId="68b998e5-2ffb-4783-88e3-758cbe7591e2" providerId="ADAL" clId="{CED08639-9855-4BF9-A345-48E88BDA7E8B}" dt="2023-08-10T21:22:37.276" v="93" actId="478"/>
          <ac:picMkLst>
            <pc:docMk/>
            <pc:sldMk cId="1121406696" sldId="266"/>
            <ac:picMk id="9" creationId="{76AEF38D-608F-4A96-94BC-D5393DF85173}"/>
          </ac:picMkLst>
        </pc:picChg>
      </pc:sldChg>
      <pc:sldChg chg="del">
        <pc:chgData name="Luis Horacio Escobar Correa" userId="68b998e5-2ffb-4783-88e3-758cbe7591e2" providerId="ADAL" clId="{CED08639-9855-4BF9-A345-48E88BDA7E8B}" dt="2023-08-10T22:10:26.296" v="1654" actId="2696"/>
        <pc:sldMkLst>
          <pc:docMk/>
          <pc:sldMk cId="1373424229" sldId="268"/>
        </pc:sldMkLst>
      </pc:sldChg>
      <pc:sldChg chg="addSp delSp modSp">
        <pc:chgData name="Luis Horacio Escobar Correa" userId="68b998e5-2ffb-4783-88e3-758cbe7591e2" providerId="ADAL" clId="{CED08639-9855-4BF9-A345-48E88BDA7E8B}" dt="2023-08-10T21:36:10.088" v="650" actId="20577"/>
        <pc:sldMkLst>
          <pc:docMk/>
          <pc:sldMk cId="3677470699" sldId="273"/>
        </pc:sldMkLst>
        <pc:spChg chg="add mod">
          <ac:chgData name="Luis Horacio Escobar Correa" userId="68b998e5-2ffb-4783-88e3-758cbe7591e2" providerId="ADAL" clId="{CED08639-9855-4BF9-A345-48E88BDA7E8B}" dt="2023-08-10T21:35:20.314" v="647" actId="1076"/>
          <ac:spMkLst>
            <pc:docMk/>
            <pc:sldMk cId="3677470699" sldId="273"/>
            <ac:spMk id="2" creationId="{E7411643-143E-4175-B0E8-C0DB61DD401D}"/>
          </ac:spMkLst>
        </pc:spChg>
        <pc:spChg chg="add mod">
          <ac:chgData name="Luis Horacio Escobar Correa" userId="68b998e5-2ffb-4783-88e3-758cbe7591e2" providerId="ADAL" clId="{CED08639-9855-4BF9-A345-48E88BDA7E8B}" dt="2023-08-10T21:35:29.720" v="648" actId="1076"/>
          <ac:spMkLst>
            <pc:docMk/>
            <pc:sldMk cId="3677470699" sldId="273"/>
            <ac:spMk id="11" creationId="{44A18FCD-487E-476A-90B4-A9AF887AA754}"/>
          </ac:spMkLst>
        </pc:spChg>
        <pc:spChg chg="mod">
          <ac:chgData name="Luis Horacio Escobar Correa" userId="68b998e5-2ffb-4783-88e3-758cbe7591e2" providerId="ADAL" clId="{CED08639-9855-4BF9-A345-48E88BDA7E8B}" dt="2023-08-10T21:36:10.088" v="650" actId="20577"/>
          <ac:spMkLst>
            <pc:docMk/>
            <pc:sldMk cId="3677470699" sldId="273"/>
            <ac:spMk id="12" creationId="{00000000-0000-0000-0000-000000000000}"/>
          </ac:spMkLst>
        </pc:spChg>
        <pc:picChg chg="add mod">
          <ac:chgData name="Luis Horacio Escobar Correa" userId="68b998e5-2ffb-4783-88e3-758cbe7591e2" providerId="ADAL" clId="{CED08639-9855-4BF9-A345-48E88BDA7E8B}" dt="2023-08-10T21:34:20.310" v="646" actId="1076"/>
          <ac:picMkLst>
            <pc:docMk/>
            <pc:sldMk cId="3677470699" sldId="273"/>
            <ac:picMk id="5" creationId="{F3D5772F-69ED-48CE-956C-F848EC3D195F}"/>
          </ac:picMkLst>
        </pc:picChg>
        <pc:picChg chg="del">
          <ac:chgData name="Luis Horacio Escobar Correa" userId="68b998e5-2ffb-4783-88e3-758cbe7591e2" providerId="ADAL" clId="{CED08639-9855-4BF9-A345-48E88BDA7E8B}" dt="2023-08-10T21:26:17.258" v="132" actId="478"/>
          <ac:picMkLst>
            <pc:docMk/>
            <pc:sldMk cId="3677470699" sldId="273"/>
            <ac:picMk id="8" creationId="{9981C8BD-99FA-47F0-9838-DB5470F501CC}"/>
          </ac:picMkLst>
        </pc:picChg>
        <pc:picChg chg="del">
          <ac:chgData name="Luis Horacio Escobar Correa" userId="68b998e5-2ffb-4783-88e3-758cbe7591e2" providerId="ADAL" clId="{CED08639-9855-4BF9-A345-48E88BDA7E8B}" dt="2023-08-10T21:26:17.988" v="133" actId="478"/>
          <ac:picMkLst>
            <pc:docMk/>
            <pc:sldMk cId="3677470699" sldId="273"/>
            <ac:picMk id="9" creationId="{0B15CA02-7B9D-480D-B2C1-3080171A5631}"/>
          </ac:picMkLst>
        </pc:picChg>
      </pc:sldChg>
      <pc:sldChg chg="addSp delSp modSp del">
        <pc:chgData name="Luis Horacio Escobar Correa" userId="68b998e5-2ffb-4783-88e3-758cbe7591e2" providerId="ADAL" clId="{CED08639-9855-4BF9-A345-48E88BDA7E8B}" dt="2023-08-10T22:10:26.294" v="1653" actId="2696"/>
        <pc:sldMkLst>
          <pc:docMk/>
          <pc:sldMk cId="1077095584" sldId="274"/>
        </pc:sldMkLst>
        <pc:spChg chg="mod">
          <ac:chgData name="Luis Horacio Escobar Correa" userId="68b998e5-2ffb-4783-88e3-758cbe7591e2" providerId="ADAL" clId="{CED08639-9855-4BF9-A345-48E88BDA7E8B}" dt="2023-08-10T22:02:38.343" v="1504" actId="20577"/>
          <ac:spMkLst>
            <pc:docMk/>
            <pc:sldMk cId="1077095584" sldId="274"/>
            <ac:spMk id="5" creationId="{4C1D20C1-CDEB-4546-80CB-1DBA43AD15A4}"/>
          </ac:spMkLst>
        </pc:spChg>
        <pc:spChg chg="mod">
          <ac:chgData name="Luis Horacio Escobar Correa" userId="68b998e5-2ffb-4783-88e3-758cbe7591e2" providerId="ADAL" clId="{CED08639-9855-4BF9-A345-48E88BDA7E8B}" dt="2023-08-10T22:02:23.910" v="1501" actId="20577"/>
          <ac:spMkLst>
            <pc:docMk/>
            <pc:sldMk cId="1077095584" sldId="274"/>
            <ac:spMk id="6" creationId="{CB752D73-80FD-49D4-9489-DC763DFACACB}"/>
          </ac:spMkLst>
        </pc:spChg>
        <pc:spChg chg="add del">
          <ac:chgData name="Luis Horacio Escobar Correa" userId="68b998e5-2ffb-4783-88e3-758cbe7591e2" providerId="ADAL" clId="{CED08639-9855-4BF9-A345-48E88BDA7E8B}" dt="2023-08-10T22:02:23.471" v="1500" actId="478"/>
          <ac:spMkLst>
            <pc:docMk/>
            <pc:sldMk cId="1077095584" sldId="274"/>
            <ac:spMk id="11" creationId="{7C3D4044-D40A-4679-AD9A-748ECF15E7CA}"/>
          </ac:spMkLst>
        </pc:spChg>
        <pc:spChg chg="add del">
          <ac:chgData name="Luis Horacio Escobar Correa" userId="68b998e5-2ffb-4783-88e3-758cbe7591e2" providerId="ADAL" clId="{CED08639-9855-4BF9-A345-48E88BDA7E8B}" dt="2023-08-10T22:02:22.777" v="1498" actId="478"/>
          <ac:spMkLst>
            <pc:docMk/>
            <pc:sldMk cId="1077095584" sldId="274"/>
            <ac:spMk id="13" creationId="{91383796-7294-44E5-B28A-2F2E2E079D06}"/>
          </ac:spMkLst>
        </pc:spChg>
        <pc:spChg chg="add del">
          <ac:chgData name="Luis Horacio Escobar Correa" userId="68b998e5-2ffb-4783-88e3-758cbe7591e2" providerId="ADAL" clId="{CED08639-9855-4BF9-A345-48E88BDA7E8B}" dt="2023-08-10T22:02:23.088" v="1499" actId="478"/>
          <ac:spMkLst>
            <pc:docMk/>
            <pc:sldMk cId="1077095584" sldId="274"/>
            <ac:spMk id="14" creationId="{121AEBD1-5438-41C1-BA29-E1673CC082F8}"/>
          </ac:spMkLst>
        </pc:spChg>
        <pc:spChg chg="add del mod">
          <ac:chgData name="Luis Horacio Escobar Correa" userId="68b998e5-2ffb-4783-88e3-758cbe7591e2" providerId="ADAL" clId="{CED08639-9855-4BF9-A345-48E88BDA7E8B}" dt="2023-08-10T22:02:22.488" v="1497" actId="1076"/>
          <ac:spMkLst>
            <pc:docMk/>
            <pc:sldMk cId="1077095584" sldId="274"/>
            <ac:spMk id="15" creationId="{372C7A38-7817-493F-ABFE-A164C2E85CF3}"/>
          </ac:spMkLst>
        </pc:spChg>
        <pc:picChg chg="add del mod">
          <ac:chgData name="Luis Horacio Escobar Correa" userId="68b998e5-2ffb-4783-88e3-758cbe7591e2" providerId="ADAL" clId="{CED08639-9855-4BF9-A345-48E88BDA7E8B}" dt="2023-08-10T22:02:20.064" v="1490"/>
          <ac:picMkLst>
            <pc:docMk/>
            <pc:sldMk cId="1077095584" sldId="274"/>
            <ac:picMk id="12" creationId="{B035BDD8-1763-4312-BD1B-0BAD2225C47B}"/>
          </ac:picMkLst>
        </pc:picChg>
      </pc:sldChg>
      <pc:sldChg chg="del">
        <pc:chgData name="Luis Horacio Escobar Correa" userId="68b998e5-2ffb-4783-88e3-758cbe7591e2" providerId="ADAL" clId="{CED08639-9855-4BF9-A345-48E88BDA7E8B}" dt="2023-08-10T22:06:54.352" v="1625" actId="2696"/>
        <pc:sldMkLst>
          <pc:docMk/>
          <pc:sldMk cId="2166711289" sldId="275"/>
        </pc:sldMkLst>
      </pc:sldChg>
      <pc:sldChg chg="del">
        <pc:chgData name="Luis Horacio Escobar Correa" userId="68b998e5-2ffb-4783-88e3-758cbe7591e2" providerId="ADAL" clId="{CED08639-9855-4BF9-A345-48E88BDA7E8B}" dt="2023-08-10T22:06:54.364" v="1626" actId="2696"/>
        <pc:sldMkLst>
          <pc:docMk/>
          <pc:sldMk cId="606280566" sldId="276"/>
        </pc:sldMkLst>
      </pc:sldChg>
      <pc:sldChg chg="del">
        <pc:chgData name="Luis Horacio Escobar Correa" userId="68b998e5-2ffb-4783-88e3-758cbe7591e2" providerId="ADAL" clId="{CED08639-9855-4BF9-A345-48E88BDA7E8B}" dt="2023-08-10T22:06:54.367" v="1627" actId="2696"/>
        <pc:sldMkLst>
          <pc:docMk/>
          <pc:sldMk cId="2981973580" sldId="277"/>
        </pc:sldMkLst>
      </pc:sldChg>
      <pc:sldChg chg="del">
        <pc:chgData name="Luis Horacio Escobar Correa" userId="68b998e5-2ffb-4783-88e3-758cbe7591e2" providerId="ADAL" clId="{CED08639-9855-4BF9-A345-48E88BDA7E8B}" dt="2023-08-10T22:06:54.370" v="1628" actId="2696"/>
        <pc:sldMkLst>
          <pc:docMk/>
          <pc:sldMk cId="512742007" sldId="278"/>
        </pc:sldMkLst>
      </pc:sldChg>
      <pc:sldChg chg="del">
        <pc:chgData name="Luis Horacio Escobar Correa" userId="68b998e5-2ffb-4783-88e3-758cbe7591e2" providerId="ADAL" clId="{CED08639-9855-4BF9-A345-48E88BDA7E8B}" dt="2023-08-10T22:06:54.383" v="1629" actId="2696"/>
        <pc:sldMkLst>
          <pc:docMk/>
          <pc:sldMk cId="724550143" sldId="279"/>
        </pc:sldMkLst>
      </pc:sldChg>
      <pc:sldChg chg="del">
        <pc:chgData name="Luis Horacio Escobar Correa" userId="68b998e5-2ffb-4783-88e3-758cbe7591e2" providerId="ADAL" clId="{CED08639-9855-4BF9-A345-48E88BDA7E8B}" dt="2023-08-10T22:06:54.393" v="1630" actId="2696"/>
        <pc:sldMkLst>
          <pc:docMk/>
          <pc:sldMk cId="3649335868" sldId="280"/>
        </pc:sldMkLst>
      </pc:sldChg>
      <pc:sldChg chg="del">
        <pc:chgData name="Luis Horacio Escobar Correa" userId="68b998e5-2ffb-4783-88e3-758cbe7591e2" providerId="ADAL" clId="{CED08639-9855-4BF9-A345-48E88BDA7E8B}" dt="2023-08-10T22:06:54.396" v="1631" actId="2696"/>
        <pc:sldMkLst>
          <pc:docMk/>
          <pc:sldMk cId="675719307" sldId="281"/>
        </pc:sldMkLst>
      </pc:sldChg>
      <pc:sldChg chg="addSp delSp modSp add">
        <pc:chgData name="Luis Horacio Escobar Correa" userId="68b998e5-2ffb-4783-88e3-758cbe7591e2" providerId="ADAL" clId="{CED08639-9855-4BF9-A345-48E88BDA7E8B}" dt="2023-08-10T22:12:29.925" v="1686" actId="20577"/>
        <pc:sldMkLst>
          <pc:docMk/>
          <pc:sldMk cId="395594126" sldId="282"/>
        </pc:sldMkLst>
        <pc:spChg chg="del">
          <ac:chgData name="Luis Horacio Escobar Correa" userId="68b998e5-2ffb-4783-88e3-758cbe7591e2" providerId="ADAL" clId="{CED08639-9855-4BF9-A345-48E88BDA7E8B}" dt="2023-08-10T21:29:56.802" v="273" actId="478"/>
          <ac:spMkLst>
            <pc:docMk/>
            <pc:sldMk cId="395594126" sldId="282"/>
            <ac:spMk id="2" creationId="{B5B679D2-FA6E-49B6-BF36-40F114BDA8D7}"/>
          </ac:spMkLst>
        </pc:spChg>
        <pc:spChg chg="del">
          <ac:chgData name="Luis Horacio Escobar Correa" userId="68b998e5-2ffb-4783-88e3-758cbe7591e2" providerId="ADAL" clId="{CED08639-9855-4BF9-A345-48E88BDA7E8B}" dt="2023-08-10T21:29:58.356" v="274" actId="478"/>
          <ac:spMkLst>
            <pc:docMk/>
            <pc:sldMk cId="395594126" sldId="282"/>
            <ac:spMk id="3" creationId="{DB9A40CA-B008-4BFA-A0AC-306E2E6C9AA7}"/>
          </ac:spMkLst>
        </pc:spChg>
        <pc:spChg chg="add mod">
          <ac:chgData name="Luis Horacio Escobar Correa" userId="68b998e5-2ffb-4783-88e3-758cbe7591e2" providerId="ADAL" clId="{CED08639-9855-4BF9-A345-48E88BDA7E8B}" dt="2023-08-10T22:12:29.925" v="1686" actId="20577"/>
          <ac:spMkLst>
            <pc:docMk/>
            <pc:sldMk cId="395594126" sldId="282"/>
            <ac:spMk id="4" creationId="{48CBCDA4-62CC-4D24-AA78-F6C0B2C2BD66}"/>
          </ac:spMkLst>
        </pc:spChg>
      </pc:sldChg>
      <pc:sldChg chg="modSp add">
        <pc:chgData name="Luis Horacio Escobar Correa" userId="68b998e5-2ffb-4783-88e3-758cbe7591e2" providerId="ADAL" clId="{CED08639-9855-4BF9-A345-48E88BDA7E8B}" dt="2023-08-10T21:37:05.608" v="654" actId="1076"/>
        <pc:sldMkLst>
          <pc:docMk/>
          <pc:sldMk cId="3138165272" sldId="283"/>
        </pc:sldMkLst>
        <pc:spChg chg="mod">
          <ac:chgData name="Luis Horacio Escobar Correa" userId="68b998e5-2ffb-4783-88e3-758cbe7591e2" providerId="ADAL" clId="{CED08639-9855-4BF9-A345-48E88BDA7E8B}" dt="2023-08-10T21:37:05.608" v="654" actId="1076"/>
          <ac:spMkLst>
            <pc:docMk/>
            <pc:sldMk cId="3138165272" sldId="283"/>
            <ac:spMk id="2" creationId="{E7411643-143E-4175-B0E8-C0DB61DD401D}"/>
          </ac:spMkLst>
        </pc:spChg>
        <pc:spChg chg="mod">
          <ac:chgData name="Luis Horacio Escobar Correa" userId="68b998e5-2ffb-4783-88e3-758cbe7591e2" providerId="ADAL" clId="{CED08639-9855-4BF9-A345-48E88BDA7E8B}" dt="2023-08-10T21:36:59.385" v="653" actId="1076"/>
          <ac:spMkLst>
            <pc:docMk/>
            <pc:sldMk cId="3138165272" sldId="283"/>
            <ac:spMk id="11" creationId="{44A18FCD-487E-476A-90B4-A9AF887AA754}"/>
          </ac:spMkLst>
        </pc:spChg>
        <pc:picChg chg="mod">
          <ac:chgData name="Luis Horacio Escobar Correa" userId="68b998e5-2ffb-4783-88e3-758cbe7591e2" providerId="ADAL" clId="{CED08639-9855-4BF9-A345-48E88BDA7E8B}" dt="2023-08-10T21:36:59.385" v="653" actId="1076"/>
          <ac:picMkLst>
            <pc:docMk/>
            <pc:sldMk cId="3138165272" sldId="283"/>
            <ac:picMk id="5" creationId="{F3D5772F-69ED-48CE-956C-F848EC3D195F}"/>
          </ac:picMkLst>
        </pc:picChg>
      </pc:sldChg>
      <pc:sldChg chg="delSp modSp add">
        <pc:chgData name="Luis Horacio Escobar Correa" userId="68b998e5-2ffb-4783-88e3-758cbe7591e2" providerId="ADAL" clId="{CED08639-9855-4BF9-A345-48E88BDA7E8B}" dt="2023-08-10T21:38:06.386" v="664" actId="207"/>
        <pc:sldMkLst>
          <pc:docMk/>
          <pc:sldMk cId="1689694065" sldId="284"/>
        </pc:sldMkLst>
        <pc:spChg chg="mod">
          <ac:chgData name="Luis Horacio Escobar Correa" userId="68b998e5-2ffb-4783-88e3-758cbe7591e2" providerId="ADAL" clId="{CED08639-9855-4BF9-A345-48E88BDA7E8B}" dt="2023-08-10T21:38:06.386" v="664" actId="207"/>
          <ac:spMkLst>
            <pc:docMk/>
            <pc:sldMk cId="1689694065" sldId="284"/>
            <ac:spMk id="2" creationId="{E7411643-143E-4175-B0E8-C0DB61DD401D}"/>
          </ac:spMkLst>
        </pc:spChg>
        <pc:spChg chg="del">
          <ac:chgData name="Luis Horacio Escobar Correa" userId="68b998e5-2ffb-4783-88e3-758cbe7591e2" providerId="ADAL" clId="{CED08639-9855-4BF9-A345-48E88BDA7E8B}" dt="2023-08-10T21:37:35.633" v="657" actId="478"/>
          <ac:spMkLst>
            <pc:docMk/>
            <pc:sldMk cId="1689694065" sldId="284"/>
            <ac:spMk id="11" creationId="{44A18FCD-487E-476A-90B4-A9AF887AA754}"/>
          </ac:spMkLst>
        </pc:spChg>
        <pc:picChg chg="del">
          <ac:chgData name="Luis Horacio Escobar Correa" userId="68b998e5-2ffb-4783-88e3-758cbe7591e2" providerId="ADAL" clId="{CED08639-9855-4BF9-A345-48E88BDA7E8B}" dt="2023-08-10T21:37:33.984" v="656" actId="478"/>
          <ac:picMkLst>
            <pc:docMk/>
            <pc:sldMk cId="1689694065" sldId="284"/>
            <ac:picMk id="5" creationId="{F3D5772F-69ED-48CE-956C-F848EC3D195F}"/>
          </ac:picMkLst>
        </pc:picChg>
      </pc:sldChg>
      <pc:sldChg chg="addSp delSp modSp add ord">
        <pc:chgData name="Luis Horacio Escobar Correa" userId="68b998e5-2ffb-4783-88e3-758cbe7591e2" providerId="ADAL" clId="{CED08639-9855-4BF9-A345-48E88BDA7E8B}" dt="2023-08-10T22:08:46.465" v="1645" actId="20577"/>
        <pc:sldMkLst>
          <pc:docMk/>
          <pc:sldMk cId="877574837" sldId="285"/>
        </pc:sldMkLst>
        <pc:spChg chg="mod">
          <ac:chgData name="Luis Horacio Escobar Correa" userId="68b998e5-2ffb-4783-88e3-758cbe7591e2" providerId="ADAL" clId="{CED08639-9855-4BF9-A345-48E88BDA7E8B}" dt="2023-08-10T21:39:28.921" v="675" actId="1076"/>
          <ac:spMkLst>
            <pc:docMk/>
            <pc:sldMk cId="877574837" sldId="285"/>
            <ac:spMk id="2" creationId="{E7411643-143E-4175-B0E8-C0DB61DD401D}"/>
          </ac:spMkLst>
        </pc:spChg>
        <pc:spChg chg="mod">
          <ac:chgData name="Luis Horacio Escobar Correa" userId="68b998e5-2ffb-4783-88e3-758cbe7591e2" providerId="ADAL" clId="{CED08639-9855-4BF9-A345-48E88BDA7E8B}" dt="2023-08-10T22:08:46.465" v="1645" actId="20577"/>
          <ac:spMkLst>
            <pc:docMk/>
            <pc:sldMk cId="877574837" sldId="285"/>
            <ac:spMk id="11" creationId="{44A18FCD-487E-476A-90B4-A9AF887AA754}"/>
          </ac:spMkLst>
        </pc:spChg>
        <pc:picChg chg="add mod ord">
          <ac:chgData name="Luis Horacio Escobar Correa" userId="68b998e5-2ffb-4783-88e3-758cbe7591e2" providerId="ADAL" clId="{CED08639-9855-4BF9-A345-48E88BDA7E8B}" dt="2023-08-10T21:39:16.394" v="673" actId="167"/>
          <ac:picMkLst>
            <pc:docMk/>
            <pc:sldMk cId="877574837" sldId="285"/>
            <ac:picMk id="3" creationId="{C7A7D22C-B0F5-4FA0-9B94-BFB9F0E966CB}"/>
          </ac:picMkLst>
        </pc:picChg>
        <pc:picChg chg="del">
          <ac:chgData name="Luis Horacio Escobar Correa" userId="68b998e5-2ffb-4783-88e3-758cbe7591e2" providerId="ADAL" clId="{CED08639-9855-4BF9-A345-48E88BDA7E8B}" dt="2023-08-10T21:38:34.616" v="667" actId="478"/>
          <ac:picMkLst>
            <pc:docMk/>
            <pc:sldMk cId="877574837" sldId="285"/>
            <ac:picMk id="5" creationId="{F3D5772F-69ED-48CE-956C-F848EC3D195F}"/>
          </ac:picMkLst>
        </pc:picChg>
      </pc:sldChg>
      <pc:sldChg chg="addSp delSp modSp add">
        <pc:chgData name="Luis Horacio Escobar Correa" userId="68b998e5-2ffb-4783-88e3-758cbe7591e2" providerId="ADAL" clId="{CED08639-9855-4BF9-A345-48E88BDA7E8B}" dt="2023-08-10T22:09:56.952" v="1652" actId="6549"/>
        <pc:sldMkLst>
          <pc:docMk/>
          <pc:sldMk cId="3260624478" sldId="286"/>
        </pc:sldMkLst>
        <pc:spChg chg="del">
          <ac:chgData name="Luis Horacio Escobar Correa" userId="68b998e5-2ffb-4783-88e3-758cbe7591e2" providerId="ADAL" clId="{CED08639-9855-4BF9-A345-48E88BDA7E8B}" dt="2023-08-10T21:39:52.668" v="689" actId="478"/>
          <ac:spMkLst>
            <pc:docMk/>
            <pc:sldMk cId="3260624478" sldId="286"/>
            <ac:spMk id="2" creationId="{E7411643-143E-4175-B0E8-C0DB61DD401D}"/>
          </ac:spMkLst>
        </pc:spChg>
        <pc:spChg chg="add mod">
          <ac:chgData name="Luis Horacio Escobar Correa" userId="68b998e5-2ffb-4783-88e3-758cbe7591e2" providerId="ADAL" clId="{CED08639-9855-4BF9-A345-48E88BDA7E8B}" dt="2023-08-10T22:09:56.952" v="1652" actId="6549"/>
          <ac:spMkLst>
            <pc:docMk/>
            <pc:sldMk cId="3260624478" sldId="286"/>
            <ac:spMk id="5" creationId="{6C42C324-ED82-4F5D-8F40-AE5E5BBE7195}"/>
          </ac:spMkLst>
        </pc:spChg>
        <pc:spChg chg="add mod">
          <ac:chgData name="Luis Horacio Escobar Correa" userId="68b998e5-2ffb-4783-88e3-758cbe7591e2" providerId="ADAL" clId="{CED08639-9855-4BF9-A345-48E88BDA7E8B}" dt="2023-08-10T22:05:31.847" v="1598" actId="1076"/>
          <ac:spMkLst>
            <pc:docMk/>
            <pc:sldMk cId="3260624478" sldId="286"/>
            <ac:spMk id="6" creationId="{6886ABCA-A5A1-4287-BBC9-21AA86377881}"/>
          </ac:spMkLst>
        </pc:spChg>
        <pc:spChg chg="mod">
          <ac:chgData name="Luis Horacio Escobar Correa" userId="68b998e5-2ffb-4783-88e3-758cbe7591e2" providerId="ADAL" clId="{CED08639-9855-4BF9-A345-48E88BDA7E8B}" dt="2023-08-10T21:39:47.884" v="688" actId="20577"/>
          <ac:spMkLst>
            <pc:docMk/>
            <pc:sldMk cId="3260624478" sldId="286"/>
            <ac:spMk id="12" creationId="{00000000-0000-0000-0000-000000000000}"/>
          </ac:spMkLst>
        </pc:spChg>
        <pc:graphicFrameChg chg="add mod modGraphic">
          <ac:chgData name="Luis Horacio Escobar Correa" userId="68b998e5-2ffb-4783-88e3-758cbe7591e2" providerId="ADAL" clId="{CED08639-9855-4BF9-A345-48E88BDA7E8B}" dt="2023-08-10T21:50:44.269" v="1160" actId="1076"/>
          <ac:graphicFrameMkLst>
            <pc:docMk/>
            <pc:sldMk cId="3260624478" sldId="286"/>
            <ac:graphicFrameMk id="3" creationId="{2C9F9927-B4C6-4B8B-9408-FB0D8464F8D7}"/>
          </ac:graphicFrameMkLst>
        </pc:graphicFrameChg>
      </pc:sldChg>
      <pc:sldChg chg="addSp delSp modSp add mod">
        <pc:chgData name="Luis Horacio Escobar Correa" userId="68b998e5-2ffb-4783-88e3-758cbe7591e2" providerId="ADAL" clId="{CED08639-9855-4BF9-A345-48E88BDA7E8B}" dt="2023-08-10T21:56:12.711" v="1255" actId="1076"/>
        <pc:sldMkLst>
          <pc:docMk/>
          <pc:sldMk cId="2726737501" sldId="287"/>
        </pc:sldMkLst>
        <pc:spChg chg="mod">
          <ac:chgData name="Luis Horacio Escobar Correa" userId="68b998e5-2ffb-4783-88e3-758cbe7591e2" providerId="ADAL" clId="{CED08639-9855-4BF9-A345-48E88BDA7E8B}" dt="2023-08-10T21:56:08.646" v="1254" actId="1076"/>
          <ac:spMkLst>
            <pc:docMk/>
            <pc:sldMk cId="2726737501" sldId="287"/>
            <ac:spMk id="5" creationId="{6C42C324-ED82-4F5D-8F40-AE5E5BBE7195}"/>
          </ac:spMkLst>
        </pc:spChg>
        <pc:spChg chg="mod">
          <ac:chgData name="Luis Horacio Escobar Correa" userId="68b998e5-2ffb-4783-88e3-758cbe7591e2" providerId="ADAL" clId="{CED08639-9855-4BF9-A345-48E88BDA7E8B}" dt="2023-08-10T21:54:56.224" v="1201" actId="20577"/>
          <ac:spMkLst>
            <pc:docMk/>
            <pc:sldMk cId="2726737501" sldId="287"/>
            <ac:spMk id="12" creationId="{00000000-0000-0000-0000-000000000000}"/>
          </ac:spMkLst>
        </pc:spChg>
        <pc:graphicFrameChg chg="del">
          <ac:chgData name="Luis Horacio Escobar Correa" userId="68b998e5-2ffb-4783-88e3-758cbe7591e2" providerId="ADAL" clId="{CED08639-9855-4BF9-A345-48E88BDA7E8B}" dt="2023-08-10T21:51:06.962" v="1182" actId="478"/>
          <ac:graphicFrameMkLst>
            <pc:docMk/>
            <pc:sldMk cId="2726737501" sldId="287"/>
            <ac:graphicFrameMk id="3" creationId="{2C9F9927-B4C6-4B8B-9408-FB0D8464F8D7}"/>
          </ac:graphicFrameMkLst>
        </pc:graphicFrameChg>
        <pc:graphicFrameChg chg="add mod">
          <ac:chgData name="Luis Horacio Escobar Correa" userId="68b998e5-2ffb-4783-88e3-758cbe7591e2" providerId="ADAL" clId="{CED08639-9855-4BF9-A345-48E88BDA7E8B}" dt="2023-08-10T21:56:12.711" v="1255" actId="1076"/>
          <ac:graphicFrameMkLst>
            <pc:docMk/>
            <pc:sldMk cId="2726737501" sldId="287"/>
            <ac:graphicFrameMk id="8" creationId="{80E685A9-005C-4159-BA47-C0E509590F90}"/>
          </ac:graphicFrameMkLst>
        </pc:graphicFrameChg>
      </pc:sldChg>
      <pc:sldChg chg="addSp delSp modSp add mod">
        <pc:chgData name="Luis Horacio Escobar Correa" userId="68b998e5-2ffb-4783-88e3-758cbe7591e2" providerId="ADAL" clId="{CED08639-9855-4BF9-A345-48E88BDA7E8B}" dt="2023-08-10T21:57:31.979" v="1290"/>
        <pc:sldMkLst>
          <pc:docMk/>
          <pc:sldMk cId="3420309989" sldId="288"/>
        </pc:sldMkLst>
        <pc:spChg chg="mod">
          <ac:chgData name="Luis Horacio Escobar Correa" userId="68b998e5-2ffb-4783-88e3-758cbe7591e2" providerId="ADAL" clId="{CED08639-9855-4BF9-A345-48E88BDA7E8B}" dt="2023-08-10T21:56:39.625" v="1258" actId="20577"/>
          <ac:spMkLst>
            <pc:docMk/>
            <pc:sldMk cId="3420309989" sldId="288"/>
            <ac:spMk id="12" creationId="{00000000-0000-0000-0000-000000000000}"/>
          </ac:spMkLst>
        </pc:spChg>
        <pc:graphicFrameChg chg="add mod">
          <ac:chgData name="Luis Horacio Escobar Correa" userId="68b998e5-2ffb-4783-88e3-758cbe7591e2" providerId="ADAL" clId="{CED08639-9855-4BF9-A345-48E88BDA7E8B}" dt="2023-08-10T21:57:31.979" v="1290"/>
          <ac:graphicFrameMkLst>
            <pc:docMk/>
            <pc:sldMk cId="3420309989" sldId="288"/>
            <ac:graphicFrameMk id="6" creationId="{2B414CC9-DE70-4DF7-92BE-C289795F677D}"/>
          </ac:graphicFrameMkLst>
        </pc:graphicFrameChg>
        <pc:graphicFrameChg chg="del">
          <ac:chgData name="Luis Horacio Escobar Correa" userId="68b998e5-2ffb-4783-88e3-758cbe7591e2" providerId="ADAL" clId="{CED08639-9855-4BF9-A345-48E88BDA7E8B}" dt="2023-08-10T21:56:48.897" v="1259" actId="478"/>
          <ac:graphicFrameMkLst>
            <pc:docMk/>
            <pc:sldMk cId="3420309989" sldId="288"/>
            <ac:graphicFrameMk id="8" creationId="{80E685A9-005C-4159-BA47-C0E509590F90}"/>
          </ac:graphicFrameMkLst>
        </pc:graphicFrameChg>
      </pc:sldChg>
      <pc:sldChg chg="addSp delSp modSp add">
        <pc:chgData name="Luis Horacio Escobar Correa" userId="68b998e5-2ffb-4783-88e3-758cbe7591e2" providerId="ADAL" clId="{CED08639-9855-4BF9-A345-48E88BDA7E8B}" dt="2023-08-10T22:02:50.059" v="1506" actId="20577"/>
        <pc:sldMkLst>
          <pc:docMk/>
          <pc:sldMk cId="1474356072" sldId="289"/>
        </pc:sldMkLst>
        <pc:spChg chg="mod">
          <ac:chgData name="Luis Horacio Escobar Correa" userId="68b998e5-2ffb-4783-88e3-758cbe7591e2" providerId="ADAL" clId="{CED08639-9855-4BF9-A345-48E88BDA7E8B}" dt="2023-08-10T22:02:50.059" v="1506" actId="20577"/>
          <ac:spMkLst>
            <pc:docMk/>
            <pc:sldMk cId="1474356072" sldId="289"/>
            <ac:spMk id="5" creationId="{6C42C324-ED82-4F5D-8F40-AE5E5BBE7195}"/>
          </ac:spMkLst>
        </pc:spChg>
        <pc:spChg chg="mod">
          <ac:chgData name="Luis Horacio Escobar Correa" userId="68b998e5-2ffb-4783-88e3-758cbe7591e2" providerId="ADAL" clId="{CED08639-9855-4BF9-A345-48E88BDA7E8B}" dt="2023-08-10T21:57:50.241" v="1293" actId="20577"/>
          <ac:spMkLst>
            <pc:docMk/>
            <pc:sldMk cId="1474356072" sldId="289"/>
            <ac:spMk id="12" creationId="{00000000-0000-0000-0000-000000000000}"/>
          </ac:spMkLst>
        </pc:spChg>
        <pc:graphicFrameChg chg="add mod">
          <ac:chgData name="Luis Horacio Escobar Correa" userId="68b998e5-2ffb-4783-88e3-758cbe7591e2" providerId="ADAL" clId="{CED08639-9855-4BF9-A345-48E88BDA7E8B}" dt="2023-08-10T21:58:41.331" v="1352" actId="20577"/>
          <ac:graphicFrameMkLst>
            <pc:docMk/>
            <pc:sldMk cId="1474356072" sldId="289"/>
            <ac:graphicFrameMk id="2" creationId="{EE9CF379-36FC-4117-8728-EA6770D004ED}"/>
          </ac:graphicFrameMkLst>
        </pc:graphicFrameChg>
        <pc:graphicFrameChg chg="del">
          <ac:chgData name="Luis Horacio Escobar Correa" userId="68b998e5-2ffb-4783-88e3-758cbe7591e2" providerId="ADAL" clId="{CED08639-9855-4BF9-A345-48E88BDA7E8B}" dt="2023-08-10T21:57:55.847" v="1294" actId="478"/>
          <ac:graphicFrameMkLst>
            <pc:docMk/>
            <pc:sldMk cId="1474356072" sldId="289"/>
            <ac:graphicFrameMk id="6" creationId="{2B414CC9-DE70-4DF7-92BE-C289795F677D}"/>
          </ac:graphicFrameMkLst>
        </pc:graphicFrameChg>
      </pc:sldChg>
      <pc:sldChg chg="addSp delSp modSp add">
        <pc:chgData name="Luis Horacio Escobar Correa" userId="68b998e5-2ffb-4783-88e3-758cbe7591e2" providerId="ADAL" clId="{CED08639-9855-4BF9-A345-48E88BDA7E8B}" dt="2023-08-10T22:07:06.039" v="1632" actId="1076"/>
        <pc:sldMkLst>
          <pc:docMk/>
          <pc:sldMk cId="1995476186" sldId="290"/>
        </pc:sldMkLst>
        <pc:spChg chg="del">
          <ac:chgData name="Luis Horacio Escobar Correa" userId="68b998e5-2ffb-4783-88e3-758cbe7591e2" providerId="ADAL" clId="{CED08639-9855-4BF9-A345-48E88BDA7E8B}" dt="2023-08-10T22:03:26.491" v="1533" actId="478"/>
          <ac:spMkLst>
            <pc:docMk/>
            <pc:sldMk cId="1995476186" sldId="290"/>
            <ac:spMk id="5" creationId="{6C42C324-ED82-4F5D-8F40-AE5E5BBE7195}"/>
          </ac:spMkLst>
        </pc:spChg>
        <pc:spChg chg="add del">
          <ac:chgData name="Luis Horacio Escobar Correa" userId="68b998e5-2ffb-4783-88e3-758cbe7591e2" providerId="ADAL" clId="{CED08639-9855-4BF9-A345-48E88BDA7E8B}" dt="2023-08-10T22:03:05.642" v="1509"/>
          <ac:spMkLst>
            <pc:docMk/>
            <pc:sldMk cId="1995476186" sldId="290"/>
            <ac:spMk id="8" creationId="{2ED68EBB-62F0-466F-AC6A-A55DDB949D20}"/>
          </ac:spMkLst>
        </pc:spChg>
        <pc:spChg chg="add mod">
          <ac:chgData name="Luis Horacio Escobar Correa" userId="68b998e5-2ffb-4783-88e3-758cbe7591e2" providerId="ADAL" clId="{CED08639-9855-4BF9-A345-48E88BDA7E8B}" dt="2023-08-10T22:07:06.039" v="1632" actId="1076"/>
          <ac:spMkLst>
            <pc:docMk/>
            <pc:sldMk cId="1995476186" sldId="290"/>
            <ac:spMk id="9" creationId="{F49CE840-3177-4F06-9C27-6749CABC3C84}"/>
          </ac:spMkLst>
        </pc:spChg>
        <pc:spChg chg="add del">
          <ac:chgData name="Luis Horacio Escobar Correa" userId="68b998e5-2ffb-4783-88e3-758cbe7591e2" providerId="ADAL" clId="{CED08639-9855-4BF9-A345-48E88BDA7E8B}" dt="2023-08-10T22:03:42.594" v="1549"/>
          <ac:spMkLst>
            <pc:docMk/>
            <pc:sldMk cId="1995476186" sldId="290"/>
            <ac:spMk id="11" creationId="{3847C316-9164-4492-84BA-61E2E9A58DFE}"/>
          </ac:spMkLst>
        </pc:spChg>
        <pc:spChg chg="mod">
          <ac:chgData name="Luis Horacio Escobar Correa" userId="68b998e5-2ffb-4783-88e3-758cbe7591e2" providerId="ADAL" clId="{CED08639-9855-4BF9-A345-48E88BDA7E8B}" dt="2023-08-10T22:03:20.714" v="1531" actId="6549"/>
          <ac:spMkLst>
            <pc:docMk/>
            <pc:sldMk cId="1995476186" sldId="290"/>
            <ac:spMk id="12" creationId="{00000000-0000-0000-0000-000000000000}"/>
          </ac:spMkLst>
        </pc:spChg>
        <pc:spChg chg="add mod ord">
          <ac:chgData name="Luis Horacio Escobar Correa" userId="68b998e5-2ffb-4783-88e3-758cbe7591e2" providerId="ADAL" clId="{CED08639-9855-4BF9-A345-48E88BDA7E8B}" dt="2023-08-10T22:04:48.512" v="1562" actId="1076"/>
          <ac:spMkLst>
            <pc:docMk/>
            <pc:sldMk cId="1995476186" sldId="290"/>
            <ac:spMk id="14" creationId="{030468A7-7A0D-4E45-8A46-D2C032021E77}"/>
          </ac:spMkLst>
        </pc:spChg>
        <pc:graphicFrameChg chg="del">
          <ac:chgData name="Luis Horacio Escobar Correa" userId="68b998e5-2ffb-4783-88e3-758cbe7591e2" providerId="ADAL" clId="{CED08639-9855-4BF9-A345-48E88BDA7E8B}" dt="2023-08-10T22:03:24.539" v="1532" actId="478"/>
          <ac:graphicFrameMkLst>
            <pc:docMk/>
            <pc:sldMk cId="1995476186" sldId="290"/>
            <ac:graphicFrameMk id="2" creationId="{EE9CF379-36FC-4117-8728-EA6770D004ED}"/>
          </ac:graphicFrameMkLst>
        </pc:graphicFrameChg>
        <pc:picChg chg="add mod ord">
          <ac:chgData name="Luis Horacio Escobar Correa" userId="68b998e5-2ffb-4783-88e3-758cbe7591e2" providerId="ADAL" clId="{CED08639-9855-4BF9-A345-48E88BDA7E8B}" dt="2023-08-10T22:04:45.583" v="1561" actId="1076"/>
          <ac:picMkLst>
            <pc:docMk/>
            <pc:sldMk cId="1995476186" sldId="290"/>
            <ac:picMk id="13" creationId="{4C94C59E-E439-4EF7-B774-5D8F54FA421C}"/>
          </ac:picMkLst>
        </pc:picChg>
      </pc:sldChg>
      <pc:sldChg chg="addSp delSp modSp add">
        <pc:chgData name="Luis Horacio Escobar Correa" userId="68b998e5-2ffb-4783-88e3-758cbe7591e2" providerId="ADAL" clId="{CED08639-9855-4BF9-A345-48E88BDA7E8B}" dt="2023-08-10T22:06:39.504" v="1624" actId="1076"/>
        <pc:sldMkLst>
          <pc:docMk/>
          <pc:sldMk cId="2377466291" sldId="291"/>
        </pc:sldMkLst>
        <pc:spChg chg="mod">
          <ac:chgData name="Luis Horacio Escobar Correa" userId="68b998e5-2ffb-4783-88e3-758cbe7591e2" providerId="ADAL" clId="{CED08639-9855-4BF9-A345-48E88BDA7E8B}" dt="2023-08-10T22:06:35.872" v="1623" actId="1076"/>
          <ac:spMkLst>
            <pc:docMk/>
            <pc:sldMk cId="2377466291" sldId="291"/>
            <ac:spMk id="9" creationId="{F49CE840-3177-4F06-9C27-6749CABC3C84}"/>
          </ac:spMkLst>
        </pc:spChg>
        <pc:spChg chg="add mod">
          <ac:chgData name="Luis Horacio Escobar Correa" userId="68b998e5-2ffb-4783-88e3-758cbe7591e2" providerId="ADAL" clId="{CED08639-9855-4BF9-A345-48E88BDA7E8B}" dt="2023-08-10T22:06:35.872" v="1623" actId="1076"/>
          <ac:spMkLst>
            <pc:docMk/>
            <pc:sldMk cId="2377466291" sldId="291"/>
            <ac:spMk id="11" creationId="{6D728C3E-C7EC-45A0-91FC-62B02FFC29D9}"/>
          </ac:spMkLst>
        </pc:spChg>
        <pc:spChg chg="mod">
          <ac:chgData name="Luis Horacio Escobar Correa" userId="68b998e5-2ffb-4783-88e3-758cbe7591e2" providerId="ADAL" clId="{CED08639-9855-4BF9-A345-48E88BDA7E8B}" dt="2023-08-10T22:05:59.717" v="1618" actId="20577"/>
          <ac:spMkLst>
            <pc:docMk/>
            <pc:sldMk cId="2377466291" sldId="291"/>
            <ac:spMk id="14" creationId="{030468A7-7A0D-4E45-8A46-D2C032021E77}"/>
          </ac:spMkLst>
        </pc:spChg>
        <pc:spChg chg="add mod">
          <ac:chgData name="Luis Horacio Escobar Correa" userId="68b998e5-2ffb-4783-88e3-758cbe7591e2" providerId="ADAL" clId="{CED08639-9855-4BF9-A345-48E88BDA7E8B}" dt="2023-08-10T22:06:39.504" v="1624" actId="1076"/>
          <ac:spMkLst>
            <pc:docMk/>
            <pc:sldMk cId="2377466291" sldId="291"/>
            <ac:spMk id="15" creationId="{A4035785-57A5-4F1A-A368-2EA93E3CB013}"/>
          </ac:spMkLst>
        </pc:spChg>
        <pc:picChg chg="del">
          <ac:chgData name="Luis Horacio Escobar Correa" userId="68b998e5-2ffb-4783-88e3-758cbe7591e2" providerId="ADAL" clId="{CED08639-9855-4BF9-A345-48E88BDA7E8B}" dt="2023-08-10T22:05:50.027" v="1600" actId="478"/>
          <ac:picMkLst>
            <pc:docMk/>
            <pc:sldMk cId="2377466291" sldId="291"/>
            <ac:picMk id="13" creationId="{4C94C59E-E439-4EF7-B774-5D8F54FA421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7-4AB1-BD59-617BA84FFB2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27-4AB1-BD59-617BA84FFB2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27-4AB1-BD59-617BA84FF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801872"/>
        <c:axId val="522829264"/>
      </c:barChart>
      <c:catAx>
        <c:axId val="52380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2829264"/>
        <c:crosses val="autoZero"/>
        <c:auto val="1"/>
        <c:lblAlgn val="ctr"/>
        <c:lblOffset val="100"/>
        <c:noMultiLvlLbl val="0"/>
      </c:catAx>
      <c:valAx>
        <c:axId val="52282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380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Información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2F-48F1-84AF-2C53569BA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B06E5-A56A-4347-BA21-86D86890C22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BE9783-DDB4-4913-9A59-CA92C4C3D155}">
      <dgm:prSet phldrT="[Texto]"/>
      <dgm:spPr/>
      <dgm:t>
        <a:bodyPr/>
        <a:lstStyle/>
        <a:p>
          <a:r>
            <a:rPr lang="es-ES" dirty="0"/>
            <a:t>Información</a:t>
          </a:r>
          <a:endParaRPr lang="es-CO" dirty="0"/>
        </a:p>
      </dgm:t>
    </dgm:pt>
    <dgm:pt modelId="{BDAF5B20-1A3C-471A-A6BC-89BCEA8E5B73}" type="parTrans" cxnId="{83A9BC05-BDD9-4DC7-8E53-356EA9EE9C9E}">
      <dgm:prSet/>
      <dgm:spPr/>
      <dgm:t>
        <a:bodyPr/>
        <a:lstStyle/>
        <a:p>
          <a:endParaRPr lang="es-CO"/>
        </a:p>
      </dgm:t>
    </dgm:pt>
    <dgm:pt modelId="{6F055896-6C4B-49C7-88C5-51C6C2AB59D9}" type="sibTrans" cxnId="{83A9BC05-BDD9-4DC7-8E53-356EA9EE9C9E}">
      <dgm:prSet/>
      <dgm:spPr/>
      <dgm:t>
        <a:bodyPr/>
        <a:lstStyle/>
        <a:p>
          <a:endParaRPr lang="es-CO"/>
        </a:p>
      </dgm:t>
    </dgm:pt>
    <dgm:pt modelId="{BF56AFF5-A0F9-436E-850C-6052CE776288}">
      <dgm:prSet phldrT="[Texto]"/>
      <dgm:spPr/>
      <dgm:t>
        <a:bodyPr/>
        <a:lstStyle/>
        <a:p>
          <a:r>
            <a:rPr lang="es-ES" dirty="0"/>
            <a:t>Información</a:t>
          </a:r>
          <a:endParaRPr lang="es-CO" dirty="0"/>
        </a:p>
      </dgm:t>
    </dgm:pt>
    <dgm:pt modelId="{B0B86562-0921-4FBD-B34D-C3EB31258284}" type="parTrans" cxnId="{F8669A7E-8653-4302-AA13-AA3C3E36074A}">
      <dgm:prSet/>
      <dgm:spPr/>
      <dgm:t>
        <a:bodyPr/>
        <a:lstStyle/>
        <a:p>
          <a:endParaRPr lang="es-CO"/>
        </a:p>
      </dgm:t>
    </dgm:pt>
    <dgm:pt modelId="{B88EC423-F278-4473-B42B-EB086D3CA19C}" type="sibTrans" cxnId="{F8669A7E-8653-4302-AA13-AA3C3E36074A}">
      <dgm:prSet/>
      <dgm:spPr/>
      <dgm:t>
        <a:bodyPr/>
        <a:lstStyle/>
        <a:p>
          <a:endParaRPr lang="es-CO"/>
        </a:p>
      </dgm:t>
    </dgm:pt>
    <dgm:pt modelId="{0A3C7271-59BD-4AE4-911C-2B91CE274C2E}">
      <dgm:prSet phldrT="[Texto]"/>
      <dgm:spPr/>
      <dgm:t>
        <a:bodyPr/>
        <a:lstStyle/>
        <a:p>
          <a:r>
            <a:rPr lang="es-ES" dirty="0"/>
            <a:t>Información</a:t>
          </a:r>
          <a:endParaRPr lang="es-CO" dirty="0"/>
        </a:p>
      </dgm:t>
    </dgm:pt>
    <dgm:pt modelId="{35C807BA-F515-4E2F-892D-A5993D0B4609}" type="parTrans" cxnId="{5A5D1380-F032-4A38-990E-2725941B7221}">
      <dgm:prSet/>
      <dgm:spPr/>
      <dgm:t>
        <a:bodyPr/>
        <a:lstStyle/>
        <a:p>
          <a:endParaRPr lang="es-CO"/>
        </a:p>
      </dgm:t>
    </dgm:pt>
    <dgm:pt modelId="{2048BB9C-51E7-4148-8B97-02D8F3488744}" type="sibTrans" cxnId="{5A5D1380-F032-4A38-990E-2725941B7221}">
      <dgm:prSet/>
      <dgm:spPr/>
      <dgm:t>
        <a:bodyPr/>
        <a:lstStyle/>
        <a:p>
          <a:endParaRPr lang="es-CO"/>
        </a:p>
      </dgm:t>
    </dgm:pt>
    <dgm:pt modelId="{BD2B96A2-F7AE-4623-B717-744ECEFE6F9E}">
      <dgm:prSet phldrT="[Texto]"/>
      <dgm:spPr/>
      <dgm:t>
        <a:bodyPr/>
        <a:lstStyle/>
        <a:p>
          <a:r>
            <a:rPr lang="es-ES" dirty="0"/>
            <a:t>Información</a:t>
          </a:r>
          <a:endParaRPr lang="es-CO" dirty="0"/>
        </a:p>
      </dgm:t>
    </dgm:pt>
    <dgm:pt modelId="{28C8278B-9193-49BB-8FAE-5BA971CF01A3}" type="parTrans" cxnId="{8468EA2E-52AA-4506-9600-3E9645172730}">
      <dgm:prSet/>
      <dgm:spPr/>
      <dgm:t>
        <a:bodyPr/>
        <a:lstStyle/>
        <a:p>
          <a:endParaRPr lang="es-CO"/>
        </a:p>
      </dgm:t>
    </dgm:pt>
    <dgm:pt modelId="{3B0559AC-18EF-40F0-AFC4-9C630AC31529}" type="sibTrans" cxnId="{8468EA2E-52AA-4506-9600-3E9645172730}">
      <dgm:prSet/>
      <dgm:spPr/>
      <dgm:t>
        <a:bodyPr/>
        <a:lstStyle/>
        <a:p>
          <a:endParaRPr lang="es-CO"/>
        </a:p>
      </dgm:t>
    </dgm:pt>
    <dgm:pt modelId="{70419F43-C408-44FF-9360-7D5A8F1F1745}">
      <dgm:prSet phldrT="[Texto]"/>
      <dgm:spPr/>
      <dgm:t>
        <a:bodyPr/>
        <a:lstStyle/>
        <a:p>
          <a:r>
            <a:rPr lang="es-ES" dirty="0"/>
            <a:t>Información</a:t>
          </a:r>
          <a:endParaRPr lang="es-CO" dirty="0"/>
        </a:p>
      </dgm:t>
    </dgm:pt>
    <dgm:pt modelId="{FD0F7A6E-BB23-4B86-B3FE-1F2605732A05}" type="parTrans" cxnId="{049BB04C-F0E2-472E-92D0-7E8DC8A67616}">
      <dgm:prSet/>
      <dgm:spPr/>
      <dgm:t>
        <a:bodyPr/>
        <a:lstStyle/>
        <a:p>
          <a:endParaRPr lang="es-CO"/>
        </a:p>
      </dgm:t>
    </dgm:pt>
    <dgm:pt modelId="{E8D6ABB0-BA4E-4ACA-9724-D91C82C1F494}" type="sibTrans" cxnId="{049BB04C-F0E2-472E-92D0-7E8DC8A67616}">
      <dgm:prSet/>
      <dgm:spPr/>
      <dgm:t>
        <a:bodyPr/>
        <a:lstStyle/>
        <a:p>
          <a:endParaRPr lang="es-CO"/>
        </a:p>
      </dgm:t>
    </dgm:pt>
    <dgm:pt modelId="{5D7932FE-04FE-4F3F-9280-5A0575A51FF2}" type="pres">
      <dgm:prSet presAssocID="{8AFB06E5-A56A-4347-BA21-86D86890C227}" presName="diagram" presStyleCnt="0">
        <dgm:presLayoutVars>
          <dgm:dir/>
          <dgm:resizeHandles val="exact"/>
        </dgm:presLayoutVars>
      </dgm:prSet>
      <dgm:spPr/>
    </dgm:pt>
    <dgm:pt modelId="{43B90A67-DFFE-4ED3-9CC1-DF879FF4253A}" type="pres">
      <dgm:prSet presAssocID="{F9BE9783-DDB4-4913-9A59-CA92C4C3D155}" presName="node" presStyleLbl="node1" presStyleIdx="0" presStyleCnt="5">
        <dgm:presLayoutVars>
          <dgm:bulletEnabled val="1"/>
        </dgm:presLayoutVars>
      </dgm:prSet>
      <dgm:spPr/>
    </dgm:pt>
    <dgm:pt modelId="{E2442D05-1EB5-4A61-9D99-F3CAEF530F52}" type="pres">
      <dgm:prSet presAssocID="{6F055896-6C4B-49C7-88C5-51C6C2AB59D9}" presName="sibTrans" presStyleCnt="0"/>
      <dgm:spPr/>
    </dgm:pt>
    <dgm:pt modelId="{708FC742-91E1-425A-8230-0411A5001972}" type="pres">
      <dgm:prSet presAssocID="{BF56AFF5-A0F9-436E-850C-6052CE776288}" presName="node" presStyleLbl="node1" presStyleIdx="1" presStyleCnt="5">
        <dgm:presLayoutVars>
          <dgm:bulletEnabled val="1"/>
        </dgm:presLayoutVars>
      </dgm:prSet>
      <dgm:spPr/>
    </dgm:pt>
    <dgm:pt modelId="{AF125E32-DB2E-4291-8C74-0967B9E5EEF0}" type="pres">
      <dgm:prSet presAssocID="{B88EC423-F278-4473-B42B-EB086D3CA19C}" presName="sibTrans" presStyleCnt="0"/>
      <dgm:spPr/>
    </dgm:pt>
    <dgm:pt modelId="{C2429F19-FCB4-4AEE-B7AC-6E6AED74DDA2}" type="pres">
      <dgm:prSet presAssocID="{0A3C7271-59BD-4AE4-911C-2B91CE274C2E}" presName="node" presStyleLbl="node1" presStyleIdx="2" presStyleCnt="5">
        <dgm:presLayoutVars>
          <dgm:bulletEnabled val="1"/>
        </dgm:presLayoutVars>
      </dgm:prSet>
      <dgm:spPr/>
    </dgm:pt>
    <dgm:pt modelId="{FACE1970-4B75-4176-8922-68F4CD24096B}" type="pres">
      <dgm:prSet presAssocID="{2048BB9C-51E7-4148-8B97-02D8F3488744}" presName="sibTrans" presStyleCnt="0"/>
      <dgm:spPr/>
    </dgm:pt>
    <dgm:pt modelId="{1163AF79-D7F6-441C-B2A7-6E206401250F}" type="pres">
      <dgm:prSet presAssocID="{BD2B96A2-F7AE-4623-B717-744ECEFE6F9E}" presName="node" presStyleLbl="node1" presStyleIdx="3" presStyleCnt="5">
        <dgm:presLayoutVars>
          <dgm:bulletEnabled val="1"/>
        </dgm:presLayoutVars>
      </dgm:prSet>
      <dgm:spPr/>
    </dgm:pt>
    <dgm:pt modelId="{AB10331E-3627-4A4C-A94A-B8081F066BE1}" type="pres">
      <dgm:prSet presAssocID="{3B0559AC-18EF-40F0-AFC4-9C630AC31529}" presName="sibTrans" presStyleCnt="0"/>
      <dgm:spPr/>
    </dgm:pt>
    <dgm:pt modelId="{801646F7-42D4-4F9E-8EA1-EECE208248CA}" type="pres">
      <dgm:prSet presAssocID="{70419F43-C408-44FF-9360-7D5A8F1F1745}" presName="node" presStyleLbl="node1" presStyleIdx="4" presStyleCnt="5">
        <dgm:presLayoutVars>
          <dgm:bulletEnabled val="1"/>
        </dgm:presLayoutVars>
      </dgm:prSet>
      <dgm:spPr/>
    </dgm:pt>
  </dgm:ptLst>
  <dgm:cxnLst>
    <dgm:cxn modelId="{83A9BC05-BDD9-4DC7-8E53-356EA9EE9C9E}" srcId="{8AFB06E5-A56A-4347-BA21-86D86890C227}" destId="{F9BE9783-DDB4-4913-9A59-CA92C4C3D155}" srcOrd="0" destOrd="0" parTransId="{BDAF5B20-1A3C-471A-A6BC-89BCEA8E5B73}" sibTransId="{6F055896-6C4B-49C7-88C5-51C6C2AB59D9}"/>
    <dgm:cxn modelId="{3822F10C-B4EC-42BC-AADC-4220EF475AA1}" type="presOf" srcId="{70419F43-C408-44FF-9360-7D5A8F1F1745}" destId="{801646F7-42D4-4F9E-8EA1-EECE208248CA}" srcOrd="0" destOrd="0" presId="urn:microsoft.com/office/officeart/2005/8/layout/default"/>
    <dgm:cxn modelId="{8468EA2E-52AA-4506-9600-3E9645172730}" srcId="{8AFB06E5-A56A-4347-BA21-86D86890C227}" destId="{BD2B96A2-F7AE-4623-B717-744ECEFE6F9E}" srcOrd="3" destOrd="0" parTransId="{28C8278B-9193-49BB-8FAE-5BA971CF01A3}" sibTransId="{3B0559AC-18EF-40F0-AFC4-9C630AC31529}"/>
    <dgm:cxn modelId="{049BB04C-F0E2-472E-92D0-7E8DC8A67616}" srcId="{8AFB06E5-A56A-4347-BA21-86D86890C227}" destId="{70419F43-C408-44FF-9360-7D5A8F1F1745}" srcOrd="4" destOrd="0" parTransId="{FD0F7A6E-BB23-4B86-B3FE-1F2605732A05}" sibTransId="{E8D6ABB0-BA4E-4ACA-9724-D91C82C1F494}"/>
    <dgm:cxn modelId="{F2D8336D-C3CF-4B14-9579-A250D1BBF29D}" type="presOf" srcId="{BD2B96A2-F7AE-4623-B717-744ECEFE6F9E}" destId="{1163AF79-D7F6-441C-B2A7-6E206401250F}" srcOrd="0" destOrd="0" presId="urn:microsoft.com/office/officeart/2005/8/layout/default"/>
    <dgm:cxn modelId="{F8669A7E-8653-4302-AA13-AA3C3E36074A}" srcId="{8AFB06E5-A56A-4347-BA21-86D86890C227}" destId="{BF56AFF5-A0F9-436E-850C-6052CE776288}" srcOrd="1" destOrd="0" parTransId="{B0B86562-0921-4FBD-B34D-C3EB31258284}" sibTransId="{B88EC423-F278-4473-B42B-EB086D3CA19C}"/>
    <dgm:cxn modelId="{5A5D1380-F032-4A38-990E-2725941B7221}" srcId="{8AFB06E5-A56A-4347-BA21-86D86890C227}" destId="{0A3C7271-59BD-4AE4-911C-2B91CE274C2E}" srcOrd="2" destOrd="0" parTransId="{35C807BA-F515-4E2F-892D-A5993D0B4609}" sibTransId="{2048BB9C-51E7-4148-8B97-02D8F3488744}"/>
    <dgm:cxn modelId="{82E07BBE-119E-40B0-B10D-FCAFBA67C56B}" type="presOf" srcId="{8AFB06E5-A56A-4347-BA21-86D86890C227}" destId="{5D7932FE-04FE-4F3F-9280-5A0575A51FF2}" srcOrd="0" destOrd="0" presId="urn:microsoft.com/office/officeart/2005/8/layout/default"/>
    <dgm:cxn modelId="{65AFB2C7-1A73-4A8C-ABE3-8CA4EAAF7899}" type="presOf" srcId="{0A3C7271-59BD-4AE4-911C-2B91CE274C2E}" destId="{C2429F19-FCB4-4AEE-B7AC-6E6AED74DDA2}" srcOrd="0" destOrd="0" presId="urn:microsoft.com/office/officeart/2005/8/layout/default"/>
    <dgm:cxn modelId="{BC0FD2CF-3B0C-47D2-BC4C-2E952341E922}" type="presOf" srcId="{F9BE9783-DDB4-4913-9A59-CA92C4C3D155}" destId="{43B90A67-DFFE-4ED3-9CC1-DF879FF4253A}" srcOrd="0" destOrd="0" presId="urn:microsoft.com/office/officeart/2005/8/layout/default"/>
    <dgm:cxn modelId="{0D4DA9E6-CA51-4B71-878D-169E115B570A}" type="presOf" srcId="{BF56AFF5-A0F9-436E-850C-6052CE776288}" destId="{708FC742-91E1-425A-8230-0411A5001972}" srcOrd="0" destOrd="0" presId="urn:microsoft.com/office/officeart/2005/8/layout/default"/>
    <dgm:cxn modelId="{9BAAA42C-81DA-47F8-A612-0CCFF4BF3A82}" type="presParOf" srcId="{5D7932FE-04FE-4F3F-9280-5A0575A51FF2}" destId="{43B90A67-DFFE-4ED3-9CC1-DF879FF4253A}" srcOrd="0" destOrd="0" presId="urn:microsoft.com/office/officeart/2005/8/layout/default"/>
    <dgm:cxn modelId="{12E26038-A128-491E-BC29-3E2B1538A41C}" type="presParOf" srcId="{5D7932FE-04FE-4F3F-9280-5A0575A51FF2}" destId="{E2442D05-1EB5-4A61-9D99-F3CAEF530F52}" srcOrd="1" destOrd="0" presId="urn:microsoft.com/office/officeart/2005/8/layout/default"/>
    <dgm:cxn modelId="{E4B1CF44-E025-41EC-A182-84DD69BF7919}" type="presParOf" srcId="{5D7932FE-04FE-4F3F-9280-5A0575A51FF2}" destId="{708FC742-91E1-425A-8230-0411A5001972}" srcOrd="2" destOrd="0" presId="urn:microsoft.com/office/officeart/2005/8/layout/default"/>
    <dgm:cxn modelId="{351C03CA-16FB-467C-A411-7C28BEB09991}" type="presParOf" srcId="{5D7932FE-04FE-4F3F-9280-5A0575A51FF2}" destId="{AF125E32-DB2E-4291-8C74-0967B9E5EEF0}" srcOrd="3" destOrd="0" presId="urn:microsoft.com/office/officeart/2005/8/layout/default"/>
    <dgm:cxn modelId="{321934A0-0F62-404C-A65D-3FD7350C4204}" type="presParOf" srcId="{5D7932FE-04FE-4F3F-9280-5A0575A51FF2}" destId="{C2429F19-FCB4-4AEE-B7AC-6E6AED74DDA2}" srcOrd="4" destOrd="0" presId="urn:microsoft.com/office/officeart/2005/8/layout/default"/>
    <dgm:cxn modelId="{E9444CA7-7E7D-42D0-9AEB-546779C86555}" type="presParOf" srcId="{5D7932FE-04FE-4F3F-9280-5A0575A51FF2}" destId="{FACE1970-4B75-4176-8922-68F4CD24096B}" srcOrd="5" destOrd="0" presId="urn:microsoft.com/office/officeart/2005/8/layout/default"/>
    <dgm:cxn modelId="{7E534313-A4F2-466C-AA6C-3C7A122158A6}" type="presParOf" srcId="{5D7932FE-04FE-4F3F-9280-5A0575A51FF2}" destId="{1163AF79-D7F6-441C-B2A7-6E206401250F}" srcOrd="6" destOrd="0" presId="urn:microsoft.com/office/officeart/2005/8/layout/default"/>
    <dgm:cxn modelId="{8994657D-1E9C-4168-8BDE-AD3BC487A9BB}" type="presParOf" srcId="{5D7932FE-04FE-4F3F-9280-5A0575A51FF2}" destId="{AB10331E-3627-4A4C-A94A-B8081F066BE1}" srcOrd="7" destOrd="0" presId="urn:microsoft.com/office/officeart/2005/8/layout/default"/>
    <dgm:cxn modelId="{A05629FD-8441-4A8B-A85C-6A3E4FD4305D}" type="presParOf" srcId="{5D7932FE-04FE-4F3F-9280-5A0575A51FF2}" destId="{801646F7-42D4-4F9E-8EA1-EECE208248C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90A67-DFFE-4ED3-9CC1-DF879FF4253A}">
      <dsp:nvSpPr>
        <dsp:cNvPr id="0" name=""/>
        <dsp:cNvSpPr/>
      </dsp:nvSpPr>
      <dsp:spPr>
        <a:xfrm>
          <a:off x="1172726" y="231"/>
          <a:ext cx="2141951" cy="1285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Información</a:t>
          </a:r>
          <a:endParaRPr lang="es-CO" sz="3000" kern="1200" dirty="0"/>
        </a:p>
      </dsp:txBody>
      <dsp:txXfrm>
        <a:off x="1172726" y="231"/>
        <a:ext cx="2141951" cy="1285170"/>
      </dsp:txXfrm>
    </dsp:sp>
    <dsp:sp modelId="{708FC742-91E1-425A-8230-0411A5001972}">
      <dsp:nvSpPr>
        <dsp:cNvPr id="0" name=""/>
        <dsp:cNvSpPr/>
      </dsp:nvSpPr>
      <dsp:spPr>
        <a:xfrm>
          <a:off x="3528873" y="231"/>
          <a:ext cx="2141951" cy="1285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Información</a:t>
          </a:r>
          <a:endParaRPr lang="es-CO" sz="3000" kern="1200" dirty="0"/>
        </a:p>
      </dsp:txBody>
      <dsp:txXfrm>
        <a:off x="3528873" y="231"/>
        <a:ext cx="2141951" cy="1285170"/>
      </dsp:txXfrm>
    </dsp:sp>
    <dsp:sp modelId="{C2429F19-FCB4-4AEE-B7AC-6E6AED74DDA2}">
      <dsp:nvSpPr>
        <dsp:cNvPr id="0" name=""/>
        <dsp:cNvSpPr/>
      </dsp:nvSpPr>
      <dsp:spPr>
        <a:xfrm>
          <a:off x="1172726" y="1499597"/>
          <a:ext cx="2141951" cy="1285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Información</a:t>
          </a:r>
          <a:endParaRPr lang="es-CO" sz="3000" kern="1200" dirty="0"/>
        </a:p>
      </dsp:txBody>
      <dsp:txXfrm>
        <a:off x="1172726" y="1499597"/>
        <a:ext cx="2141951" cy="1285170"/>
      </dsp:txXfrm>
    </dsp:sp>
    <dsp:sp modelId="{1163AF79-D7F6-441C-B2A7-6E206401250F}">
      <dsp:nvSpPr>
        <dsp:cNvPr id="0" name=""/>
        <dsp:cNvSpPr/>
      </dsp:nvSpPr>
      <dsp:spPr>
        <a:xfrm>
          <a:off x="3528873" y="1499597"/>
          <a:ext cx="2141951" cy="1285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Información</a:t>
          </a:r>
          <a:endParaRPr lang="es-CO" sz="3000" kern="1200" dirty="0"/>
        </a:p>
      </dsp:txBody>
      <dsp:txXfrm>
        <a:off x="3528873" y="1499597"/>
        <a:ext cx="2141951" cy="1285170"/>
      </dsp:txXfrm>
    </dsp:sp>
    <dsp:sp modelId="{801646F7-42D4-4F9E-8EA1-EECE208248CA}">
      <dsp:nvSpPr>
        <dsp:cNvPr id="0" name=""/>
        <dsp:cNvSpPr/>
      </dsp:nvSpPr>
      <dsp:spPr>
        <a:xfrm>
          <a:off x="2350800" y="2998963"/>
          <a:ext cx="2141951" cy="1285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Información</a:t>
          </a:r>
          <a:endParaRPr lang="es-CO" sz="3000" kern="1200" dirty="0"/>
        </a:p>
      </dsp:txBody>
      <dsp:txXfrm>
        <a:off x="2350800" y="2998963"/>
        <a:ext cx="2141951" cy="1285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10/08/2023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9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10/08/2023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407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10/08/2023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277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10/08/2023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368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10/08/2023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35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10/08/2023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210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10/08/2023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422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10/08/2023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47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10/08/2023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953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10/08/2023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973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10/08/2023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49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5D49C-3F8D-4E6F-934C-C020CEA0DB87}" type="datetimeFigureOut">
              <a:rPr lang="es-CO" smtClean="0"/>
              <a:t>10/08/2023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53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32975A-25A7-4909-A823-C1DFAE40F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44813" y="494950"/>
            <a:ext cx="4363353" cy="636305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11013" y="1271267"/>
            <a:ext cx="662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800" b="1" dirty="0">
                <a:solidFill>
                  <a:srgbClr val="082547"/>
                </a:solidFill>
                <a:latin typeface="+mj-lt"/>
              </a:rPr>
              <a:t> </a:t>
            </a:r>
            <a:r>
              <a:rPr lang="es-ES" sz="2800" dirty="0">
                <a:solidFill>
                  <a:srgbClr val="008DBD"/>
                </a:solidFill>
                <a:cs typeface="Arial" panose="020B0604020202020204" pitchFamily="34" charset="0"/>
              </a:rPr>
              <a:t>TÍTULO PRINCIPAL (Calibri 28)</a:t>
            </a:r>
            <a:endParaRPr lang="es-CO" sz="2800" dirty="0">
              <a:solidFill>
                <a:srgbClr val="008DBD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C3BE79-5C30-41E6-865F-843C05FFEC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92" y="168360"/>
            <a:ext cx="828000" cy="82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617B93-6069-4F9D-B21B-4C67CA769FC6}"/>
              </a:ext>
            </a:extLst>
          </p:cNvPr>
          <p:cNvSpPr txBox="1"/>
          <p:nvPr/>
        </p:nvSpPr>
        <p:spPr>
          <a:xfrm>
            <a:off x="939767" y="2912564"/>
            <a:ext cx="5549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959DA2"/>
                </a:solidFill>
              </a:rPr>
              <a:t>Nombre (Calibri 20)</a:t>
            </a:r>
          </a:p>
          <a:p>
            <a:pPr algn="just"/>
            <a:r>
              <a:rPr lang="es-ES" sz="2000" dirty="0">
                <a:solidFill>
                  <a:srgbClr val="959DA2"/>
                </a:solidFill>
              </a:rPr>
              <a:t>Cargo</a:t>
            </a:r>
          </a:p>
          <a:p>
            <a:pPr algn="just"/>
            <a:r>
              <a:rPr lang="es-ES" sz="2000" dirty="0">
                <a:solidFill>
                  <a:srgbClr val="959DA2"/>
                </a:solidFill>
              </a:rPr>
              <a:t>Sede</a:t>
            </a:r>
          </a:p>
          <a:p>
            <a:pPr algn="just"/>
            <a:r>
              <a:rPr lang="es-ES" sz="2000" dirty="0">
                <a:solidFill>
                  <a:srgbClr val="959DA2"/>
                </a:solidFill>
              </a:rPr>
              <a:t>Correo institucional</a:t>
            </a:r>
            <a:endParaRPr lang="es-CO" sz="2000" dirty="0">
              <a:solidFill>
                <a:srgbClr val="959DA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36113A-D3F5-48E2-A0B7-EEECBA104730}"/>
              </a:ext>
            </a:extLst>
          </p:cNvPr>
          <p:cNvSpPr txBox="1"/>
          <p:nvPr/>
        </p:nvSpPr>
        <p:spPr>
          <a:xfrm>
            <a:off x="8237988" y="195837"/>
            <a:ext cx="2139193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Foto de referencia</a:t>
            </a:r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112140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925013" y="582360"/>
            <a:ext cx="905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400" dirty="0">
                <a:solidFill>
                  <a:srgbClr val="CE0061"/>
                </a:solidFill>
              </a:rPr>
              <a:t>Tipos de gráficos 3</a:t>
            </a:r>
            <a:endParaRPr lang="es-CO" sz="2400" dirty="0">
              <a:solidFill>
                <a:srgbClr val="CE006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C3BE79-5C30-41E6-865F-843C05FFE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92" y="168360"/>
            <a:ext cx="828000" cy="82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42C324-ED82-4F5D-8F40-AE5E5BBE7195}"/>
              </a:ext>
            </a:extLst>
          </p:cNvPr>
          <p:cNvSpPr txBox="1"/>
          <p:nvPr/>
        </p:nvSpPr>
        <p:spPr>
          <a:xfrm>
            <a:off x="2032000" y="5734971"/>
            <a:ext cx="82296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Información de referencia:</a:t>
            </a:r>
            <a:r>
              <a:rPr lang="es-ES" dirty="0"/>
              <a:t> Letra en Calibri (12 - 14 </a:t>
            </a:r>
            <a:r>
              <a:rPr lang="es-ES"/>
              <a:t>- 16 – 18 </a:t>
            </a:r>
            <a:r>
              <a:rPr lang="es-ES" dirty="0"/>
              <a:t>- 20) información concreta y clara que permita una correcta lectura.</a:t>
            </a:r>
            <a:endParaRPr lang="es-CO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9CF379-36FC-4117-8728-EA6770D00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309322"/>
              </p:ext>
            </p:extLst>
          </p:nvPr>
        </p:nvGraphicFramePr>
        <p:xfrm>
          <a:off x="2938011" y="1247315"/>
          <a:ext cx="6843552" cy="4284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7435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C94C59E-E439-4EF7-B774-5D8F54FA4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38427" y="946384"/>
            <a:ext cx="4053790" cy="59116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30468A7-7A0D-4E45-8A46-D2C032021E77}"/>
              </a:ext>
            </a:extLst>
          </p:cNvPr>
          <p:cNvSpPr txBox="1"/>
          <p:nvPr/>
        </p:nvSpPr>
        <p:spPr>
          <a:xfrm>
            <a:off x="8395725" y="418873"/>
            <a:ext cx="2139193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Foto de referencia</a:t>
            </a:r>
            <a:endParaRPr lang="es-CO" sz="1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925013" y="582360"/>
            <a:ext cx="905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400" dirty="0">
                <a:solidFill>
                  <a:srgbClr val="CE0061"/>
                </a:solidFill>
              </a:rPr>
              <a:t>Textos resaltados</a:t>
            </a:r>
            <a:endParaRPr lang="es-CO" sz="2400" dirty="0">
              <a:solidFill>
                <a:srgbClr val="CE006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C3BE79-5C30-41E6-865F-843C05FFEC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92" y="168360"/>
            <a:ext cx="828000" cy="82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9CE840-3177-4F06-9C27-6749CABC3C84}"/>
              </a:ext>
            </a:extLst>
          </p:cNvPr>
          <p:cNvSpPr txBox="1"/>
          <p:nvPr/>
        </p:nvSpPr>
        <p:spPr>
          <a:xfrm>
            <a:off x="956670" y="2071221"/>
            <a:ext cx="5040000" cy="2308324"/>
          </a:xfrm>
          <a:prstGeom prst="rect">
            <a:avLst/>
          </a:prstGeom>
          <a:solidFill>
            <a:srgbClr val="008DBD">
              <a:alpha val="60000"/>
            </a:srgbClr>
          </a:solidFill>
          <a:ln>
            <a:solidFill>
              <a:srgbClr val="008DBD"/>
            </a:solidFill>
          </a:ln>
        </p:spPr>
        <p:txBody>
          <a:bodyPr wrap="square" rtlCol="0" anchor="ctr">
            <a:spAutoFit/>
          </a:bodyPr>
          <a:lstStyle/>
          <a:p>
            <a:pPr lvl="0" algn="just"/>
            <a:r>
              <a:rPr lang="es-MX" dirty="0">
                <a:solidFill>
                  <a:schemeClr val="bg1"/>
                </a:solidFill>
              </a:rPr>
              <a:t>Información: </a:t>
            </a:r>
            <a:r>
              <a:rPr lang="es-MX" dirty="0" err="1">
                <a:solidFill>
                  <a:schemeClr val="bg1"/>
                </a:solidFill>
              </a:rPr>
              <a:t>Lorem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ipsum</a:t>
            </a:r>
            <a:r>
              <a:rPr lang="es-MX" dirty="0">
                <a:solidFill>
                  <a:schemeClr val="bg1"/>
                </a:solidFill>
              </a:rPr>
              <a:t> dolor </a:t>
            </a:r>
            <a:r>
              <a:rPr lang="es-MX" dirty="0" err="1">
                <a:solidFill>
                  <a:schemeClr val="bg1"/>
                </a:solidFill>
              </a:rPr>
              <a:t>sit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amet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consectetur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adipiscing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elit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dis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aenean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praesent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consequat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sodales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eget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massa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dapibus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habitant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enim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proin</a:t>
            </a:r>
            <a:r>
              <a:rPr lang="es-MX" dirty="0">
                <a:solidFill>
                  <a:schemeClr val="bg1"/>
                </a:solidFill>
              </a:rPr>
              <a:t> mi </a:t>
            </a:r>
            <a:r>
              <a:rPr lang="es-MX" dirty="0" err="1">
                <a:solidFill>
                  <a:schemeClr val="bg1"/>
                </a:solidFill>
              </a:rPr>
              <a:t>ridiculus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senectus</a:t>
            </a:r>
            <a:r>
              <a:rPr lang="es-MX" dirty="0">
                <a:solidFill>
                  <a:schemeClr val="bg1"/>
                </a:solidFill>
              </a:rPr>
              <a:t> at </a:t>
            </a:r>
            <a:r>
              <a:rPr lang="es-MX" dirty="0" err="1">
                <a:solidFill>
                  <a:schemeClr val="bg1"/>
                </a:solidFill>
              </a:rPr>
              <a:t>egestas</a:t>
            </a:r>
            <a:r>
              <a:rPr lang="es-MX" dirty="0">
                <a:solidFill>
                  <a:schemeClr val="bg1"/>
                </a:solidFill>
              </a:rPr>
              <a:t>. </a:t>
            </a:r>
            <a:r>
              <a:rPr lang="es-MX" dirty="0" err="1">
                <a:solidFill>
                  <a:schemeClr val="bg1"/>
                </a:solidFill>
              </a:rPr>
              <a:t>Lorem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ipsum</a:t>
            </a:r>
            <a:r>
              <a:rPr lang="es-MX" dirty="0">
                <a:solidFill>
                  <a:schemeClr val="bg1"/>
                </a:solidFill>
              </a:rPr>
              <a:t> dolor </a:t>
            </a:r>
            <a:r>
              <a:rPr lang="es-MX" dirty="0" err="1">
                <a:solidFill>
                  <a:schemeClr val="bg1"/>
                </a:solidFill>
              </a:rPr>
              <a:t>sit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amet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consectetur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adipiscing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elit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dis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aenean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praesent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consequat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sodales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eget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massa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dapibus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habitant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enim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proin</a:t>
            </a:r>
            <a:r>
              <a:rPr lang="es-MX" dirty="0">
                <a:solidFill>
                  <a:schemeClr val="bg1"/>
                </a:solidFill>
              </a:rPr>
              <a:t> mi </a:t>
            </a:r>
            <a:r>
              <a:rPr lang="es-MX" dirty="0" err="1">
                <a:solidFill>
                  <a:schemeClr val="bg1"/>
                </a:solidFill>
              </a:rPr>
              <a:t>ridiculus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senectus</a:t>
            </a:r>
            <a:r>
              <a:rPr lang="es-MX" dirty="0">
                <a:solidFill>
                  <a:schemeClr val="bg1"/>
                </a:solidFill>
              </a:rPr>
              <a:t> at </a:t>
            </a:r>
            <a:r>
              <a:rPr lang="es-MX" dirty="0" err="1">
                <a:solidFill>
                  <a:schemeClr val="bg1"/>
                </a:solidFill>
              </a:rPr>
              <a:t>egestas</a:t>
            </a:r>
            <a:r>
              <a:rPr lang="es-MX" dirty="0">
                <a:solidFill>
                  <a:schemeClr val="bg1"/>
                </a:solidFill>
              </a:rPr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9547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030468A7-7A0D-4E45-8A46-D2C032021E77}"/>
              </a:ext>
            </a:extLst>
          </p:cNvPr>
          <p:cNvSpPr txBox="1"/>
          <p:nvPr/>
        </p:nvSpPr>
        <p:spPr>
          <a:xfrm>
            <a:off x="8395725" y="418873"/>
            <a:ext cx="2139193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Imágenes de referencia</a:t>
            </a:r>
            <a:endParaRPr lang="es-CO" sz="1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925013" y="582360"/>
            <a:ext cx="905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400" dirty="0">
                <a:solidFill>
                  <a:srgbClr val="CE0061"/>
                </a:solidFill>
              </a:rPr>
              <a:t>Textos resaltados</a:t>
            </a:r>
            <a:endParaRPr lang="es-CO" sz="2400" dirty="0">
              <a:solidFill>
                <a:srgbClr val="CE006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C3BE79-5C30-41E6-865F-843C05FFE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92" y="168360"/>
            <a:ext cx="828000" cy="82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9CE840-3177-4F06-9C27-6749CABC3C84}"/>
              </a:ext>
            </a:extLst>
          </p:cNvPr>
          <p:cNvSpPr txBox="1"/>
          <p:nvPr/>
        </p:nvSpPr>
        <p:spPr>
          <a:xfrm>
            <a:off x="876650" y="1836329"/>
            <a:ext cx="5040000" cy="2308324"/>
          </a:xfrm>
          <a:prstGeom prst="rect">
            <a:avLst/>
          </a:prstGeom>
          <a:solidFill>
            <a:srgbClr val="008DBD">
              <a:alpha val="60000"/>
            </a:srgbClr>
          </a:solidFill>
          <a:ln>
            <a:solidFill>
              <a:srgbClr val="008DBD"/>
            </a:solidFill>
          </a:ln>
        </p:spPr>
        <p:txBody>
          <a:bodyPr wrap="square" rtlCol="0" anchor="ctr">
            <a:spAutoFit/>
          </a:bodyPr>
          <a:lstStyle/>
          <a:p>
            <a:pPr lvl="0" algn="just"/>
            <a:r>
              <a:rPr lang="es-MX" dirty="0">
                <a:solidFill>
                  <a:schemeClr val="bg1"/>
                </a:solidFill>
              </a:rPr>
              <a:t>Información: </a:t>
            </a:r>
            <a:r>
              <a:rPr lang="es-MX" dirty="0" err="1">
                <a:solidFill>
                  <a:schemeClr val="bg1"/>
                </a:solidFill>
              </a:rPr>
              <a:t>Lorem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ipsum</a:t>
            </a:r>
            <a:r>
              <a:rPr lang="es-MX" dirty="0">
                <a:solidFill>
                  <a:schemeClr val="bg1"/>
                </a:solidFill>
              </a:rPr>
              <a:t> dolor </a:t>
            </a:r>
            <a:r>
              <a:rPr lang="es-MX" dirty="0" err="1">
                <a:solidFill>
                  <a:schemeClr val="bg1"/>
                </a:solidFill>
              </a:rPr>
              <a:t>sit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amet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consectetur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adipiscing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elit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dis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aenean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praesent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consequat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sodales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eget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massa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dapibus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habitant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enim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proin</a:t>
            </a:r>
            <a:r>
              <a:rPr lang="es-MX" dirty="0">
                <a:solidFill>
                  <a:schemeClr val="bg1"/>
                </a:solidFill>
              </a:rPr>
              <a:t> mi </a:t>
            </a:r>
            <a:r>
              <a:rPr lang="es-MX" dirty="0" err="1">
                <a:solidFill>
                  <a:schemeClr val="bg1"/>
                </a:solidFill>
              </a:rPr>
              <a:t>ridiculus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senectus</a:t>
            </a:r>
            <a:r>
              <a:rPr lang="es-MX" dirty="0">
                <a:solidFill>
                  <a:schemeClr val="bg1"/>
                </a:solidFill>
              </a:rPr>
              <a:t> at </a:t>
            </a:r>
            <a:r>
              <a:rPr lang="es-MX" dirty="0" err="1">
                <a:solidFill>
                  <a:schemeClr val="bg1"/>
                </a:solidFill>
              </a:rPr>
              <a:t>egestas</a:t>
            </a:r>
            <a:r>
              <a:rPr lang="es-MX" dirty="0">
                <a:solidFill>
                  <a:schemeClr val="bg1"/>
                </a:solidFill>
              </a:rPr>
              <a:t>. </a:t>
            </a:r>
            <a:r>
              <a:rPr lang="es-MX" dirty="0" err="1">
                <a:solidFill>
                  <a:schemeClr val="bg1"/>
                </a:solidFill>
              </a:rPr>
              <a:t>Lorem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ipsum</a:t>
            </a:r>
            <a:r>
              <a:rPr lang="es-MX" dirty="0">
                <a:solidFill>
                  <a:schemeClr val="bg1"/>
                </a:solidFill>
              </a:rPr>
              <a:t> dolor </a:t>
            </a:r>
            <a:r>
              <a:rPr lang="es-MX" dirty="0" err="1">
                <a:solidFill>
                  <a:schemeClr val="bg1"/>
                </a:solidFill>
              </a:rPr>
              <a:t>sit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amet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consectetur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adipiscing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elit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dis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aenean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praesent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consequat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sodales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eget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massa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dapibus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habitant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enim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proin</a:t>
            </a:r>
            <a:r>
              <a:rPr lang="es-MX" dirty="0">
                <a:solidFill>
                  <a:schemeClr val="bg1"/>
                </a:solidFill>
              </a:rPr>
              <a:t> mi </a:t>
            </a:r>
            <a:r>
              <a:rPr lang="es-MX" dirty="0" err="1">
                <a:solidFill>
                  <a:schemeClr val="bg1"/>
                </a:solidFill>
              </a:rPr>
              <a:t>ridiculus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senectus</a:t>
            </a:r>
            <a:r>
              <a:rPr lang="es-MX" dirty="0">
                <a:solidFill>
                  <a:schemeClr val="bg1"/>
                </a:solidFill>
              </a:rPr>
              <a:t> at </a:t>
            </a:r>
            <a:r>
              <a:rPr lang="es-MX" dirty="0" err="1">
                <a:solidFill>
                  <a:schemeClr val="bg1"/>
                </a:solidFill>
              </a:rPr>
              <a:t>egestas</a:t>
            </a:r>
            <a:r>
              <a:rPr lang="es-MX" dirty="0">
                <a:solidFill>
                  <a:schemeClr val="bg1"/>
                </a:solidFill>
              </a:rPr>
              <a:t>. 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728C3E-C7EC-45A0-91FC-62B02FFC29D9}"/>
              </a:ext>
            </a:extLst>
          </p:cNvPr>
          <p:cNvSpPr txBox="1"/>
          <p:nvPr/>
        </p:nvSpPr>
        <p:spPr>
          <a:xfrm>
            <a:off x="6409574" y="1836329"/>
            <a:ext cx="5040000" cy="2308324"/>
          </a:xfrm>
          <a:prstGeom prst="rect">
            <a:avLst/>
          </a:prstGeom>
          <a:solidFill>
            <a:srgbClr val="008DBD">
              <a:alpha val="60000"/>
            </a:srgbClr>
          </a:solidFill>
          <a:ln>
            <a:solidFill>
              <a:srgbClr val="008DBD"/>
            </a:solidFill>
          </a:ln>
        </p:spPr>
        <p:txBody>
          <a:bodyPr wrap="square" rtlCol="0" anchor="ctr">
            <a:spAutoFit/>
          </a:bodyPr>
          <a:lstStyle/>
          <a:p>
            <a:pPr lvl="0" algn="just"/>
            <a:r>
              <a:rPr lang="es-MX" dirty="0">
                <a:solidFill>
                  <a:schemeClr val="bg1"/>
                </a:solidFill>
              </a:rPr>
              <a:t>Información: </a:t>
            </a:r>
            <a:r>
              <a:rPr lang="es-MX" dirty="0" err="1">
                <a:solidFill>
                  <a:schemeClr val="bg1"/>
                </a:solidFill>
              </a:rPr>
              <a:t>Lorem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ipsum</a:t>
            </a:r>
            <a:r>
              <a:rPr lang="es-MX" dirty="0">
                <a:solidFill>
                  <a:schemeClr val="bg1"/>
                </a:solidFill>
              </a:rPr>
              <a:t> dolor </a:t>
            </a:r>
            <a:r>
              <a:rPr lang="es-MX" dirty="0" err="1">
                <a:solidFill>
                  <a:schemeClr val="bg1"/>
                </a:solidFill>
              </a:rPr>
              <a:t>sit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amet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consectetur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adipiscing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elit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dis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aenean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praesent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consequat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sodales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eget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massa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dapibus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habitant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enim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proin</a:t>
            </a:r>
            <a:r>
              <a:rPr lang="es-MX" dirty="0">
                <a:solidFill>
                  <a:schemeClr val="bg1"/>
                </a:solidFill>
              </a:rPr>
              <a:t> mi </a:t>
            </a:r>
            <a:r>
              <a:rPr lang="es-MX" dirty="0" err="1">
                <a:solidFill>
                  <a:schemeClr val="bg1"/>
                </a:solidFill>
              </a:rPr>
              <a:t>ridiculus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senectus</a:t>
            </a:r>
            <a:r>
              <a:rPr lang="es-MX" dirty="0">
                <a:solidFill>
                  <a:schemeClr val="bg1"/>
                </a:solidFill>
              </a:rPr>
              <a:t> at </a:t>
            </a:r>
            <a:r>
              <a:rPr lang="es-MX" dirty="0" err="1">
                <a:solidFill>
                  <a:schemeClr val="bg1"/>
                </a:solidFill>
              </a:rPr>
              <a:t>egestas</a:t>
            </a:r>
            <a:r>
              <a:rPr lang="es-MX" dirty="0">
                <a:solidFill>
                  <a:schemeClr val="bg1"/>
                </a:solidFill>
              </a:rPr>
              <a:t>. </a:t>
            </a:r>
            <a:r>
              <a:rPr lang="es-MX" dirty="0" err="1">
                <a:solidFill>
                  <a:schemeClr val="bg1"/>
                </a:solidFill>
              </a:rPr>
              <a:t>Lorem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ipsum</a:t>
            </a:r>
            <a:r>
              <a:rPr lang="es-MX" dirty="0">
                <a:solidFill>
                  <a:schemeClr val="bg1"/>
                </a:solidFill>
              </a:rPr>
              <a:t> dolor </a:t>
            </a:r>
            <a:r>
              <a:rPr lang="es-MX" dirty="0" err="1">
                <a:solidFill>
                  <a:schemeClr val="bg1"/>
                </a:solidFill>
              </a:rPr>
              <a:t>sit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amet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consectetur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adipiscing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elit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dis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aenean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praesent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consequat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sodales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eget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massa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dapibus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habitant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enim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proin</a:t>
            </a:r>
            <a:r>
              <a:rPr lang="es-MX" dirty="0">
                <a:solidFill>
                  <a:schemeClr val="bg1"/>
                </a:solidFill>
              </a:rPr>
              <a:t> mi </a:t>
            </a:r>
            <a:r>
              <a:rPr lang="es-MX" dirty="0" err="1">
                <a:solidFill>
                  <a:schemeClr val="bg1"/>
                </a:solidFill>
              </a:rPr>
              <a:t>ridiculus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senectus</a:t>
            </a:r>
            <a:r>
              <a:rPr lang="es-MX" dirty="0">
                <a:solidFill>
                  <a:schemeClr val="bg1"/>
                </a:solidFill>
              </a:rPr>
              <a:t> at </a:t>
            </a:r>
            <a:r>
              <a:rPr lang="es-MX" dirty="0" err="1">
                <a:solidFill>
                  <a:schemeClr val="bg1"/>
                </a:solidFill>
              </a:rPr>
              <a:t>egestas</a:t>
            </a:r>
            <a:r>
              <a:rPr lang="es-MX" dirty="0">
                <a:solidFill>
                  <a:schemeClr val="bg1"/>
                </a:solidFill>
              </a:rPr>
              <a:t>. </a:t>
            </a: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035785-57A5-4F1A-A368-2EA93E3CB013}"/>
              </a:ext>
            </a:extLst>
          </p:cNvPr>
          <p:cNvSpPr txBox="1"/>
          <p:nvPr/>
        </p:nvSpPr>
        <p:spPr>
          <a:xfrm>
            <a:off x="3576000" y="4396369"/>
            <a:ext cx="5040000" cy="2308324"/>
          </a:xfrm>
          <a:prstGeom prst="rect">
            <a:avLst/>
          </a:prstGeom>
          <a:solidFill>
            <a:srgbClr val="008DBD">
              <a:alpha val="60000"/>
            </a:srgbClr>
          </a:solidFill>
          <a:ln>
            <a:solidFill>
              <a:srgbClr val="008DBD"/>
            </a:solidFill>
          </a:ln>
        </p:spPr>
        <p:txBody>
          <a:bodyPr wrap="square" rtlCol="0" anchor="ctr">
            <a:spAutoFit/>
          </a:bodyPr>
          <a:lstStyle/>
          <a:p>
            <a:pPr lvl="0" algn="just"/>
            <a:r>
              <a:rPr lang="es-MX" dirty="0">
                <a:solidFill>
                  <a:schemeClr val="bg1"/>
                </a:solidFill>
              </a:rPr>
              <a:t>Información: </a:t>
            </a:r>
            <a:r>
              <a:rPr lang="es-MX" dirty="0" err="1">
                <a:solidFill>
                  <a:schemeClr val="bg1"/>
                </a:solidFill>
              </a:rPr>
              <a:t>Lorem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ipsum</a:t>
            </a:r>
            <a:r>
              <a:rPr lang="es-MX" dirty="0">
                <a:solidFill>
                  <a:schemeClr val="bg1"/>
                </a:solidFill>
              </a:rPr>
              <a:t> dolor </a:t>
            </a:r>
            <a:r>
              <a:rPr lang="es-MX" dirty="0" err="1">
                <a:solidFill>
                  <a:schemeClr val="bg1"/>
                </a:solidFill>
              </a:rPr>
              <a:t>sit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amet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consectetur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adipiscing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elit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dis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aenean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praesent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consequat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sodales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eget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massa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dapibus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habitant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enim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proin</a:t>
            </a:r>
            <a:r>
              <a:rPr lang="es-MX" dirty="0">
                <a:solidFill>
                  <a:schemeClr val="bg1"/>
                </a:solidFill>
              </a:rPr>
              <a:t> mi </a:t>
            </a:r>
            <a:r>
              <a:rPr lang="es-MX" dirty="0" err="1">
                <a:solidFill>
                  <a:schemeClr val="bg1"/>
                </a:solidFill>
              </a:rPr>
              <a:t>ridiculus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senectus</a:t>
            </a:r>
            <a:r>
              <a:rPr lang="es-MX" dirty="0">
                <a:solidFill>
                  <a:schemeClr val="bg1"/>
                </a:solidFill>
              </a:rPr>
              <a:t> at </a:t>
            </a:r>
            <a:r>
              <a:rPr lang="es-MX" dirty="0" err="1">
                <a:solidFill>
                  <a:schemeClr val="bg1"/>
                </a:solidFill>
              </a:rPr>
              <a:t>egestas</a:t>
            </a:r>
            <a:r>
              <a:rPr lang="es-MX" dirty="0">
                <a:solidFill>
                  <a:schemeClr val="bg1"/>
                </a:solidFill>
              </a:rPr>
              <a:t>. </a:t>
            </a:r>
            <a:r>
              <a:rPr lang="es-MX" dirty="0" err="1">
                <a:solidFill>
                  <a:schemeClr val="bg1"/>
                </a:solidFill>
              </a:rPr>
              <a:t>Lorem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ipsum</a:t>
            </a:r>
            <a:r>
              <a:rPr lang="es-MX" dirty="0">
                <a:solidFill>
                  <a:schemeClr val="bg1"/>
                </a:solidFill>
              </a:rPr>
              <a:t> dolor </a:t>
            </a:r>
            <a:r>
              <a:rPr lang="es-MX" dirty="0" err="1">
                <a:solidFill>
                  <a:schemeClr val="bg1"/>
                </a:solidFill>
              </a:rPr>
              <a:t>sit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amet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consectetur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adipiscing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elit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dis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aenean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praesent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consequat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sodales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eget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massa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dapibus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habitant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 err="1">
                <a:solidFill>
                  <a:schemeClr val="bg1"/>
                </a:solidFill>
              </a:rPr>
              <a:t>enim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proin</a:t>
            </a:r>
            <a:r>
              <a:rPr lang="es-MX" dirty="0">
                <a:solidFill>
                  <a:schemeClr val="bg1"/>
                </a:solidFill>
              </a:rPr>
              <a:t> mi </a:t>
            </a:r>
            <a:r>
              <a:rPr lang="es-MX" dirty="0" err="1">
                <a:solidFill>
                  <a:schemeClr val="bg1"/>
                </a:solidFill>
              </a:rPr>
              <a:t>ridiculus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senectus</a:t>
            </a:r>
            <a:r>
              <a:rPr lang="es-MX" dirty="0">
                <a:solidFill>
                  <a:schemeClr val="bg1"/>
                </a:solidFill>
              </a:rPr>
              <a:t> at </a:t>
            </a:r>
            <a:r>
              <a:rPr lang="es-MX" dirty="0" err="1">
                <a:solidFill>
                  <a:schemeClr val="bg1"/>
                </a:solidFill>
              </a:rPr>
              <a:t>egestas</a:t>
            </a:r>
            <a:r>
              <a:rPr lang="es-MX" dirty="0">
                <a:solidFill>
                  <a:schemeClr val="bg1"/>
                </a:solidFill>
              </a:rPr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7746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241AA4B-A135-4CC2-8141-A07BB577AB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3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8CBCDA4-62CC-4D24-AA78-F6C0B2C2BD66}"/>
              </a:ext>
            </a:extLst>
          </p:cNvPr>
          <p:cNvSpPr txBox="1"/>
          <p:nvPr/>
        </p:nvSpPr>
        <p:spPr>
          <a:xfrm>
            <a:off x="2383871" y="1635853"/>
            <a:ext cx="742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8DBD"/>
                </a:solidFill>
              </a:rPr>
              <a:t>Señor (a) </a:t>
            </a:r>
            <a:r>
              <a:rPr lang="es-ES" dirty="0" err="1">
                <a:solidFill>
                  <a:srgbClr val="008DBD"/>
                </a:solidFill>
              </a:rPr>
              <a:t>usuari</a:t>
            </a:r>
            <a:r>
              <a:rPr lang="es-ES" dirty="0">
                <a:solidFill>
                  <a:srgbClr val="008DBD"/>
                </a:solidFill>
              </a:rPr>
              <a:t>@: A continuación, en las siguientes diapositivas, encontrará referencias para el uso de los formato con párrafos, fotos, tablas y gráficos.</a:t>
            </a:r>
          </a:p>
          <a:p>
            <a:pPr algn="just"/>
            <a:endParaRPr lang="es-ES" dirty="0">
              <a:solidFill>
                <a:srgbClr val="008DBD"/>
              </a:solidFill>
            </a:endParaRPr>
          </a:p>
          <a:p>
            <a:pPr algn="just"/>
            <a:r>
              <a:rPr lang="es-ES" b="1" dirty="0">
                <a:solidFill>
                  <a:srgbClr val="FF0000"/>
                </a:solidFill>
              </a:rPr>
              <a:t>¡Atención! La presente diapositiva es solo informativa, no se debe usar</a:t>
            </a:r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925013" y="582360"/>
            <a:ext cx="905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400" dirty="0">
                <a:solidFill>
                  <a:srgbClr val="CE0061"/>
                </a:solidFill>
              </a:rPr>
              <a:t>Subtítulo (solo la primera en mayúscula – Calibri 24)</a:t>
            </a:r>
            <a:endParaRPr lang="es-CO" sz="2400" dirty="0">
              <a:solidFill>
                <a:srgbClr val="CE006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C3BE79-5C30-41E6-865F-843C05FFE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92" y="168360"/>
            <a:ext cx="828000" cy="82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7411643-143E-4175-B0E8-C0DB61DD401D}"/>
              </a:ext>
            </a:extLst>
          </p:cNvPr>
          <p:cNvSpPr txBox="1"/>
          <p:nvPr/>
        </p:nvSpPr>
        <p:spPr>
          <a:xfrm>
            <a:off x="838899" y="1687283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008DBD"/>
                </a:solidFill>
              </a:rPr>
              <a:t>Texto (Calibri 18 o 20): </a:t>
            </a:r>
            <a:r>
              <a:rPr lang="es-ES" sz="2000" dirty="0" err="1">
                <a:solidFill>
                  <a:srgbClr val="008DBD"/>
                </a:solidFill>
              </a:rPr>
              <a:t>Lorem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ipsum</a:t>
            </a:r>
            <a:r>
              <a:rPr lang="es-ES" sz="2000" dirty="0">
                <a:solidFill>
                  <a:srgbClr val="008DBD"/>
                </a:solidFill>
              </a:rPr>
              <a:t> dolor </a:t>
            </a:r>
            <a:r>
              <a:rPr lang="es-ES" sz="2000" dirty="0" err="1">
                <a:solidFill>
                  <a:srgbClr val="008DBD"/>
                </a:solidFill>
              </a:rPr>
              <a:t>sit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amet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consectetur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adipiscing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elit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dis</a:t>
            </a:r>
            <a:r>
              <a:rPr lang="es-ES" sz="2000" dirty="0">
                <a:solidFill>
                  <a:srgbClr val="008DBD"/>
                </a:solidFill>
              </a:rPr>
              <a:t>, </a:t>
            </a:r>
            <a:r>
              <a:rPr lang="es-ES" sz="2000" dirty="0" err="1">
                <a:solidFill>
                  <a:srgbClr val="008DBD"/>
                </a:solidFill>
              </a:rPr>
              <a:t>aenean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praesent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consequat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sodales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eget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massa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dapibus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habitant</a:t>
            </a:r>
            <a:r>
              <a:rPr lang="es-ES" sz="2000" dirty="0">
                <a:solidFill>
                  <a:srgbClr val="008DBD"/>
                </a:solidFill>
              </a:rPr>
              <a:t>, </a:t>
            </a:r>
            <a:r>
              <a:rPr lang="es-ES" sz="2000" dirty="0" err="1">
                <a:solidFill>
                  <a:srgbClr val="008DBD"/>
                </a:solidFill>
              </a:rPr>
              <a:t>enim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proin</a:t>
            </a:r>
            <a:r>
              <a:rPr lang="es-ES" sz="2000" dirty="0">
                <a:solidFill>
                  <a:srgbClr val="008DBD"/>
                </a:solidFill>
              </a:rPr>
              <a:t> mi </a:t>
            </a:r>
            <a:r>
              <a:rPr lang="es-ES" sz="2000" dirty="0" err="1">
                <a:solidFill>
                  <a:srgbClr val="008DBD"/>
                </a:solidFill>
              </a:rPr>
              <a:t>ridiculus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senectus</a:t>
            </a:r>
            <a:r>
              <a:rPr lang="es-ES" sz="2000" dirty="0">
                <a:solidFill>
                  <a:srgbClr val="008DBD"/>
                </a:solidFill>
              </a:rPr>
              <a:t> at </a:t>
            </a:r>
            <a:r>
              <a:rPr lang="es-ES" sz="2000" dirty="0" err="1">
                <a:solidFill>
                  <a:srgbClr val="008DBD"/>
                </a:solidFill>
              </a:rPr>
              <a:t>egestas</a:t>
            </a:r>
            <a:r>
              <a:rPr lang="es-ES" sz="2000" dirty="0">
                <a:solidFill>
                  <a:srgbClr val="008DBD"/>
                </a:solidFill>
              </a:rPr>
              <a:t>. </a:t>
            </a:r>
            <a:r>
              <a:rPr lang="es-ES" sz="2000" dirty="0" err="1">
                <a:solidFill>
                  <a:srgbClr val="008DBD"/>
                </a:solidFill>
              </a:rPr>
              <a:t>Condimentum</a:t>
            </a:r>
            <a:r>
              <a:rPr lang="es-ES" sz="2000" dirty="0">
                <a:solidFill>
                  <a:srgbClr val="008DBD"/>
                </a:solidFill>
              </a:rPr>
              <a:t> id </a:t>
            </a:r>
            <a:r>
              <a:rPr lang="es-ES" sz="2000" dirty="0" err="1">
                <a:solidFill>
                  <a:srgbClr val="008DBD"/>
                </a:solidFill>
              </a:rPr>
              <a:t>convallis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dictumst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auctor</a:t>
            </a:r>
            <a:r>
              <a:rPr lang="es-ES" sz="2000" dirty="0">
                <a:solidFill>
                  <a:srgbClr val="008DBD"/>
                </a:solidFill>
              </a:rPr>
              <a:t> ante </a:t>
            </a:r>
            <a:r>
              <a:rPr lang="es-ES" sz="2000" dirty="0" err="1">
                <a:solidFill>
                  <a:srgbClr val="008DBD"/>
                </a:solidFill>
              </a:rPr>
              <a:t>vel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magnis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integer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sociis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curae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class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euismod</a:t>
            </a:r>
            <a:r>
              <a:rPr lang="es-ES" sz="2000" dirty="0">
                <a:solidFill>
                  <a:srgbClr val="008DBD"/>
                </a:solidFill>
              </a:rPr>
              <a:t>, </a:t>
            </a:r>
            <a:r>
              <a:rPr lang="es-ES" sz="2000" dirty="0" err="1">
                <a:solidFill>
                  <a:srgbClr val="008DBD"/>
                </a:solidFill>
              </a:rPr>
              <a:t>vivamus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blandit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lacus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parturient</a:t>
            </a:r>
            <a:r>
              <a:rPr lang="es-ES" sz="2000" dirty="0">
                <a:solidFill>
                  <a:srgbClr val="008DBD"/>
                </a:solidFill>
              </a:rPr>
              <a:t> montes </a:t>
            </a:r>
            <a:r>
              <a:rPr lang="es-ES" sz="2000" dirty="0" err="1">
                <a:solidFill>
                  <a:srgbClr val="008DBD"/>
                </a:solidFill>
              </a:rPr>
              <a:t>fames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arcu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congue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ridiculus</a:t>
            </a:r>
            <a:r>
              <a:rPr lang="es-ES" sz="2000" dirty="0">
                <a:solidFill>
                  <a:srgbClr val="008DBD"/>
                </a:solidFill>
              </a:rPr>
              <a:t> commodo justo. Massa </a:t>
            </a:r>
            <a:r>
              <a:rPr lang="es-ES" sz="2000" dirty="0" err="1">
                <a:solidFill>
                  <a:srgbClr val="008DBD"/>
                </a:solidFill>
              </a:rPr>
              <a:t>mauris</a:t>
            </a:r>
            <a:r>
              <a:rPr lang="es-ES" sz="2000" dirty="0">
                <a:solidFill>
                  <a:srgbClr val="008DBD"/>
                </a:solidFill>
              </a:rPr>
              <a:t> montes </a:t>
            </a:r>
            <a:r>
              <a:rPr lang="es-ES" sz="2000" dirty="0" err="1">
                <a:solidFill>
                  <a:srgbClr val="008DBD"/>
                </a:solidFill>
              </a:rPr>
              <a:t>curae</a:t>
            </a:r>
            <a:r>
              <a:rPr lang="es-ES" sz="2000" dirty="0">
                <a:solidFill>
                  <a:srgbClr val="008DBD"/>
                </a:solidFill>
              </a:rPr>
              <a:t> ultrices </a:t>
            </a:r>
            <a:r>
              <a:rPr lang="es-ES" sz="2000" dirty="0" err="1">
                <a:solidFill>
                  <a:srgbClr val="008DBD"/>
                </a:solidFill>
              </a:rPr>
              <a:t>auctor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volutpat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nisi</a:t>
            </a:r>
            <a:r>
              <a:rPr lang="es-ES" sz="2000" dirty="0">
                <a:solidFill>
                  <a:srgbClr val="008DBD"/>
                </a:solidFill>
              </a:rPr>
              <a:t>, </a:t>
            </a:r>
            <a:r>
              <a:rPr lang="es-ES" sz="2000" dirty="0" err="1">
                <a:solidFill>
                  <a:srgbClr val="008DBD"/>
                </a:solidFill>
              </a:rPr>
              <a:t>penatibus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nulla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sociosqu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egestas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maecenas</a:t>
            </a:r>
            <a:r>
              <a:rPr lang="es-ES" sz="2000" dirty="0">
                <a:solidFill>
                  <a:srgbClr val="008DBD"/>
                </a:solidFill>
              </a:rPr>
              <a:t> lacinia, </a:t>
            </a:r>
            <a:r>
              <a:rPr lang="es-ES" sz="2000" dirty="0" err="1">
                <a:solidFill>
                  <a:srgbClr val="008DBD"/>
                </a:solidFill>
              </a:rPr>
              <a:t>faucibus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senectus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augue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facilisis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tellus</a:t>
            </a:r>
            <a:r>
              <a:rPr lang="es-ES" sz="2000" dirty="0">
                <a:solidFill>
                  <a:srgbClr val="008DBD"/>
                </a:solidFill>
              </a:rPr>
              <a:t> libero. </a:t>
            </a:r>
            <a:endParaRPr lang="es-CO" sz="2000" dirty="0">
              <a:solidFill>
                <a:srgbClr val="008DBD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D5772F-69ED-48CE-956C-F848EC3D1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89" y="1547886"/>
            <a:ext cx="4680000" cy="468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4A18FCD-487E-476A-90B4-A9AF887AA754}"/>
              </a:ext>
            </a:extLst>
          </p:cNvPr>
          <p:cNvSpPr txBox="1"/>
          <p:nvPr/>
        </p:nvSpPr>
        <p:spPr>
          <a:xfrm>
            <a:off x="7571492" y="6362469"/>
            <a:ext cx="2139193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Imagen de referencia</a:t>
            </a:r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367747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925013" y="582360"/>
            <a:ext cx="905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400" dirty="0">
                <a:solidFill>
                  <a:srgbClr val="CE0061"/>
                </a:solidFill>
              </a:rPr>
              <a:t>Subtítulo (solo la primera en mayúscula – Calibri 24)</a:t>
            </a:r>
            <a:endParaRPr lang="es-CO" sz="2400" dirty="0">
              <a:solidFill>
                <a:srgbClr val="CE006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C3BE79-5C30-41E6-865F-843C05FFE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92" y="168360"/>
            <a:ext cx="828000" cy="82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7411643-143E-4175-B0E8-C0DB61DD401D}"/>
              </a:ext>
            </a:extLst>
          </p:cNvPr>
          <p:cNvSpPr txBox="1"/>
          <p:nvPr/>
        </p:nvSpPr>
        <p:spPr>
          <a:xfrm>
            <a:off x="6634992" y="1595640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008DBD"/>
                </a:solidFill>
              </a:rPr>
              <a:t>Texto (Calibri 18 o 20): </a:t>
            </a:r>
            <a:r>
              <a:rPr lang="es-ES" sz="2000" dirty="0" err="1">
                <a:solidFill>
                  <a:srgbClr val="008DBD"/>
                </a:solidFill>
              </a:rPr>
              <a:t>Lorem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ipsum</a:t>
            </a:r>
            <a:r>
              <a:rPr lang="es-ES" sz="2000" dirty="0">
                <a:solidFill>
                  <a:srgbClr val="008DBD"/>
                </a:solidFill>
              </a:rPr>
              <a:t> dolor </a:t>
            </a:r>
            <a:r>
              <a:rPr lang="es-ES" sz="2000" dirty="0" err="1">
                <a:solidFill>
                  <a:srgbClr val="008DBD"/>
                </a:solidFill>
              </a:rPr>
              <a:t>sit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amet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consectetur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adipiscing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elit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dis</a:t>
            </a:r>
            <a:r>
              <a:rPr lang="es-ES" sz="2000" dirty="0">
                <a:solidFill>
                  <a:srgbClr val="008DBD"/>
                </a:solidFill>
              </a:rPr>
              <a:t>, </a:t>
            </a:r>
            <a:r>
              <a:rPr lang="es-ES" sz="2000" dirty="0" err="1">
                <a:solidFill>
                  <a:srgbClr val="008DBD"/>
                </a:solidFill>
              </a:rPr>
              <a:t>aenean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praesent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consequat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sodales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eget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massa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dapibus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habitant</a:t>
            </a:r>
            <a:r>
              <a:rPr lang="es-ES" sz="2000" dirty="0">
                <a:solidFill>
                  <a:srgbClr val="008DBD"/>
                </a:solidFill>
              </a:rPr>
              <a:t>, </a:t>
            </a:r>
            <a:r>
              <a:rPr lang="es-ES" sz="2000" dirty="0" err="1">
                <a:solidFill>
                  <a:srgbClr val="008DBD"/>
                </a:solidFill>
              </a:rPr>
              <a:t>enim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proin</a:t>
            </a:r>
            <a:r>
              <a:rPr lang="es-ES" sz="2000" dirty="0">
                <a:solidFill>
                  <a:srgbClr val="008DBD"/>
                </a:solidFill>
              </a:rPr>
              <a:t> mi </a:t>
            </a:r>
            <a:r>
              <a:rPr lang="es-ES" sz="2000" dirty="0" err="1">
                <a:solidFill>
                  <a:srgbClr val="008DBD"/>
                </a:solidFill>
              </a:rPr>
              <a:t>ridiculus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senectus</a:t>
            </a:r>
            <a:r>
              <a:rPr lang="es-ES" sz="2000" dirty="0">
                <a:solidFill>
                  <a:srgbClr val="008DBD"/>
                </a:solidFill>
              </a:rPr>
              <a:t> at </a:t>
            </a:r>
            <a:r>
              <a:rPr lang="es-ES" sz="2000" dirty="0" err="1">
                <a:solidFill>
                  <a:srgbClr val="008DBD"/>
                </a:solidFill>
              </a:rPr>
              <a:t>egestas</a:t>
            </a:r>
            <a:r>
              <a:rPr lang="es-ES" sz="2000" dirty="0">
                <a:solidFill>
                  <a:srgbClr val="008DBD"/>
                </a:solidFill>
              </a:rPr>
              <a:t>. </a:t>
            </a:r>
            <a:r>
              <a:rPr lang="es-ES" sz="2000" dirty="0" err="1">
                <a:solidFill>
                  <a:srgbClr val="008DBD"/>
                </a:solidFill>
              </a:rPr>
              <a:t>Condimentum</a:t>
            </a:r>
            <a:r>
              <a:rPr lang="es-ES" sz="2000" dirty="0">
                <a:solidFill>
                  <a:srgbClr val="008DBD"/>
                </a:solidFill>
              </a:rPr>
              <a:t> id </a:t>
            </a:r>
            <a:r>
              <a:rPr lang="es-ES" sz="2000" dirty="0" err="1">
                <a:solidFill>
                  <a:srgbClr val="008DBD"/>
                </a:solidFill>
              </a:rPr>
              <a:t>convallis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dictumst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auctor</a:t>
            </a:r>
            <a:r>
              <a:rPr lang="es-ES" sz="2000" dirty="0">
                <a:solidFill>
                  <a:srgbClr val="008DBD"/>
                </a:solidFill>
              </a:rPr>
              <a:t> ante </a:t>
            </a:r>
            <a:r>
              <a:rPr lang="es-ES" sz="2000" dirty="0" err="1">
                <a:solidFill>
                  <a:srgbClr val="008DBD"/>
                </a:solidFill>
              </a:rPr>
              <a:t>vel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magnis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integer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sociis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curae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class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euismod</a:t>
            </a:r>
            <a:r>
              <a:rPr lang="es-ES" sz="2000" dirty="0">
                <a:solidFill>
                  <a:srgbClr val="008DBD"/>
                </a:solidFill>
              </a:rPr>
              <a:t>, </a:t>
            </a:r>
            <a:r>
              <a:rPr lang="es-ES" sz="2000" dirty="0" err="1">
                <a:solidFill>
                  <a:srgbClr val="008DBD"/>
                </a:solidFill>
              </a:rPr>
              <a:t>vivamus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blandit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lacus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parturient</a:t>
            </a:r>
            <a:r>
              <a:rPr lang="es-ES" sz="2000" dirty="0">
                <a:solidFill>
                  <a:srgbClr val="008DBD"/>
                </a:solidFill>
              </a:rPr>
              <a:t> montes </a:t>
            </a:r>
            <a:r>
              <a:rPr lang="es-ES" sz="2000" dirty="0" err="1">
                <a:solidFill>
                  <a:srgbClr val="008DBD"/>
                </a:solidFill>
              </a:rPr>
              <a:t>fames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arcu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congue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ridiculus</a:t>
            </a:r>
            <a:r>
              <a:rPr lang="es-ES" sz="2000" dirty="0">
                <a:solidFill>
                  <a:srgbClr val="008DBD"/>
                </a:solidFill>
              </a:rPr>
              <a:t> commodo justo. Massa </a:t>
            </a:r>
            <a:r>
              <a:rPr lang="es-ES" sz="2000" dirty="0" err="1">
                <a:solidFill>
                  <a:srgbClr val="008DBD"/>
                </a:solidFill>
              </a:rPr>
              <a:t>mauris</a:t>
            </a:r>
            <a:r>
              <a:rPr lang="es-ES" sz="2000" dirty="0">
                <a:solidFill>
                  <a:srgbClr val="008DBD"/>
                </a:solidFill>
              </a:rPr>
              <a:t> montes </a:t>
            </a:r>
            <a:r>
              <a:rPr lang="es-ES" sz="2000" dirty="0" err="1">
                <a:solidFill>
                  <a:srgbClr val="008DBD"/>
                </a:solidFill>
              </a:rPr>
              <a:t>curae</a:t>
            </a:r>
            <a:r>
              <a:rPr lang="es-ES" sz="2000" dirty="0">
                <a:solidFill>
                  <a:srgbClr val="008DBD"/>
                </a:solidFill>
              </a:rPr>
              <a:t> ultrices </a:t>
            </a:r>
            <a:r>
              <a:rPr lang="es-ES" sz="2000" dirty="0" err="1">
                <a:solidFill>
                  <a:srgbClr val="008DBD"/>
                </a:solidFill>
              </a:rPr>
              <a:t>auctor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volutpat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nisi</a:t>
            </a:r>
            <a:r>
              <a:rPr lang="es-ES" sz="2000" dirty="0">
                <a:solidFill>
                  <a:srgbClr val="008DBD"/>
                </a:solidFill>
              </a:rPr>
              <a:t>, </a:t>
            </a:r>
            <a:r>
              <a:rPr lang="es-ES" sz="2000" dirty="0" err="1">
                <a:solidFill>
                  <a:srgbClr val="008DBD"/>
                </a:solidFill>
              </a:rPr>
              <a:t>penatibus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nulla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sociosqu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egestas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maecenas</a:t>
            </a:r>
            <a:r>
              <a:rPr lang="es-ES" sz="2000" dirty="0">
                <a:solidFill>
                  <a:srgbClr val="008DBD"/>
                </a:solidFill>
              </a:rPr>
              <a:t> lacinia, </a:t>
            </a:r>
            <a:r>
              <a:rPr lang="es-ES" sz="2000" dirty="0" err="1">
                <a:solidFill>
                  <a:srgbClr val="008DBD"/>
                </a:solidFill>
              </a:rPr>
              <a:t>faucibus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senectus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augue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facilisis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tellus</a:t>
            </a:r>
            <a:r>
              <a:rPr lang="es-ES" sz="2000" dirty="0">
                <a:solidFill>
                  <a:srgbClr val="008DBD"/>
                </a:solidFill>
              </a:rPr>
              <a:t> libero. </a:t>
            </a:r>
            <a:endParaRPr lang="es-CO" sz="2000" dirty="0">
              <a:solidFill>
                <a:srgbClr val="008DBD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D5772F-69ED-48CE-956C-F848EC3D1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12" y="1595640"/>
            <a:ext cx="4680000" cy="468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4A18FCD-487E-476A-90B4-A9AF887AA754}"/>
              </a:ext>
            </a:extLst>
          </p:cNvPr>
          <p:cNvSpPr txBox="1"/>
          <p:nvPr/>
        </p:nvSpPr>
        <p:spPr>
          <a:xfrm>
            <a:off x="2427315" y="6410223"/>
            <a:ext cx="2139193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Imagen de referencia</a:t>
            </a:r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313816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A7D22C-B0F5-4FA0-9B94-BFB9F0E9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09" y="822120"/>
            <a:ext cx="3632382" cy="603587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925013" y="582360"/>
            <a:ext cx="905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400" dirty="0">
                <a:solidFill>
                  <a:srgbClr val="CE0061"/>
                </a:solidFill>
              </a:rPr>
              <a:t>Subtítulo (solo la primera en mayúscula – Calibri 24)</a:t>
            </a:r>
            <a:endParaRPr lang="es-CO" sz="2400" dirty="0">
              <a:solidFill>
                <a:srgbClr val="CE006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C3BE79-5C30-41E6-865F-843C05FFEC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92" y="168360"/>
            <a:ext cx="828000" cy="82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7411643-143E-4175-B0E8-C0DB61DD401D}"/>
              </a:ext>
            </a:extLst>
          </p:cNvPr>
          <p:cNvSpPr txBox="1"/>
          <p:nvPr/>
        </p:nvSpPr>
        <p:spPr>
          <a:xfrm>
            <a:off x="6096000" y="1750409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008DBD"/>
                </a:solidFill>
              </a:rPr>
              <a:t>Texto (Calibri 18 o 20): </a:t>
            </a:r>
            <a:r>
              <a:rPr lang="es-ES" sz="2000" dirty="0" err="1">
                <a:solidFill>
                  <a:srgbClr val="008DBD"/>
                </a:solidFill>
              </a:rPr>
              <a:t>Lorem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ipsum</a:t>
            </a:r>
            <a:r>
              <a:rPr lang="es-ES" sz="2000" dirty="0">
                <a:solidFill>
                  <a:srgbClr val="008DBD"/>
                </a:solidFill>
              </a:rPr>
              <a:t> dolor </a:t>
            </a:r>
            <a:r>
              <a:rPr lang="es-ES" sz="2000" dirty="0" err="1">
                <a:solidFill>
                  <a:srgbClr val="008DBD"/>
                </a:solidFill>
              </a:rPr>
              <a:t>sit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amet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consectetur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adipiscing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elit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dis</a:t>
            </a:r>
            <a:r>
              <a:rPr lang="es-ES" sz="2000" dirty="0">
                <a:solidFill>
                  <a:srgbClr val="008DBD"/>
                </a:solidFill>
              </a:rPr>
              <a:t>, </a:t>
            </a:r>
            <a:r>
              <a:rPr lang="es-ES" sz="2000" dirty="0" err="1">
                <a:solidFill>
                  <a:srgbClr val="008DBD"/>
                </a:solidFill>
              </a:rPr>
              <a:t>aenean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praesent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consequat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sodales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eget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massa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dapibus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habitant</a:t>
            </a:r>
            <a:r>
              <a:rPr lang="es-ES" sz="2000" dirty="0">
                <a:solidFill>
                  <a:srgbClr val="008DBD"/>
                </a:solidFill>
              </a:rPr>
              <a:t>, </a:t>
            </a:r>
            <a:r>
              <a:rPr lang="es-ES" sz="2000" dirty="0" err="1">
                <a:solidFill>
                  <a:srgbClr val="008DBD"/>
                </a:solidFill>
              </a:rPr>
              <a:t>enim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proin</a:t>
            </a:r>
            <a:r>
              <a:rPr lang="es-ES" sz="2000" dirty="0">
                <a:solidFill>
                  <a:srgbClr val="008DBD"/>
                </a:solidFill>
              </a:rPr>
              <a:t> mi </a:t>
            </a:r>
            <a:r>
              <a:rPr lang="es-ES" sz="2000" dirty="0" err="1">
                <a:solidFill>
                  <a:srgbClr val="008DBD"/>
                </a:solidFill>
              </a:rPr>
              <a:t>ridiculus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senectus</a:t>
            </a:r>
            <a:r>
              <a:rPr lang="es-ES" sz="2000" dirty="0">
                <a:solidFill>
                  <a:srgbClr val="008DBD"/>
                </a:solidFill>
              </a:rPr>
              <a:t> at </a:t>
            </a:r>
            <a:r>
              <a:rPr lang="es-ES" sz="2000" dirty="0" err="1">
                <a:solidFill>
                  <a:srgbClr val="008DBD"/>
                </a:solidFill>
              </a:rPr>
              <a:t>egestas</a:t>
            </a:r>
            <a:r>
              <a:rPr lang="es-ES" sz="2000" dirty="0">
                <a:solidFill>
                  <a:srgbClr val="008DBD"/>
                </a:solidFill>
              </a:rPr>
              <a:t>. </a:t>
            </a:r>
            <a:r>
              <a:rPr lang="es-ES" sz="2000" dirty="0" err="1">
                <a:solidFill>
                  <a:srgbClr val="008DBD"/>
                </a:solidFill>
              </a:rPr>
              <a:t>Condimentum</a:t>
            </a:r>
            <a:r>
              <a:rPr lang="es-ES" sz="2000" dirty="0">
                <a:solidFill>
                  <a:srgbClr val="008DBD"/>
                </a:solidFill>
              </a:rPr>
              <a:t> id </a:t>
            </a:r>
            <a:r>
              <a:rPr lang="es-ES" sz="2000" dirty="0" err="1">
                <a:solidFill>
                  <a:srgbClr val="008DBD"/>
                </a:solidFill>
              </a:rPr>
              <a:t>convallis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dictumst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auctor</a:t>
            </a:r>
            <a:r>
              <a:rPr lang="es-ES" sz="2000" dirty="0">
                <a:solidFill>
                  <a:srgbClr val="008DBD"/>
                </a:solidFill>
              </a:rPr>
              <a:t> ante </a:t>
            </a:r>
            <a:r>
              <a:rPr lang="es-ES" sz="2000" dirty="0" err="1">
                <a:solidFill>
                  <a:srgbClr val="008DBD"/>
                </a:solidFill>
              </a:rPr>
              <a:t>vel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magnis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integer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sociis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curae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class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euismod</a:t>
            </a:r>
            <a:r>
              <a:rPr lang="es-ES" sz="2000" dirty="0">
                <a:solidFill>
                  <a:srgbClr val="008DBD"/>
                </a:solidFill>
              </a:rPr>
              <a:t>, </a:t>
            </a:r>
            <a:r>
              <a:rPr lang="es-ES" sz="2000" dirty="0" err="1">
                <a:solidFill>
                  <a:srgbClr val="008DBD"/>
                </a:solidFill>
              </a:rPr>
              <a:t>vivamus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blandit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lacus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parturient</a:t>
            </a:r>
            <a:r>
              <a:rPr lang="es-ES" sz="2000" dirty="0">
                <a:solidFill>
                  <a:srgbClr val="008DBD"/>
                </a:solidFill>
              </a:rPr>
              <a:t> montes </a:t>
            </a:r>
            <a:r>
              <a:rPr lang="es-ES" sz="2000" dirty="0" err="1">
                <a:solidFill>
                  <a:srgbClr val="008DBD"/>
                </a:solidFill>
              </a:rPr>
              <a:t>fames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arcu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congue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ridiculus</a:t>
            </a:r>
            <a:r>
              <a:rPr lang="es-ES" sz="2000" dirty="0">
                <a:solidFill>
                  <a:srgbClr val="008DBD"/>
                </a:solidFill>
              </a:rPr>
              <a:t> commodo justo. Massa </a:t>
            </a:r>
            <a:r>
              <a:rPr lang="es-ES" sz="2000" dirty="0" err="1">
                <a:solidFill>
                  <a:srgbClr val="008DBD"/>
                </a:solidFill>
              </a:rPr>
              <a:t>mauris</a:t>
            </a:r>
            <a:r>
              <a:rPr lang="es-ES" sz="2000" dirty="0">
                <a:solidFill>
                  <a:srgbClr val="008DBD"/>
                </a:solidFill>
              </a:rPr>
              <a:t> montes </a:t>
            </a:r>
            <a:r>
              <a:rPr lang="es-ES" sz="2000" dirty="0" err="1">
                <a:solidFill>
                  <a:srgbClr val="008DBD"/>
                </a:solidFill>
              </a:rPr>
              <a:t>curae</a:t>
            </a:r>
            <a:r>
              <a:rPr lang="es-ES" sz="2000" dirty="0">
                <a:solidFill>
                  <a:srgbClr val="008DBD"/>
                </a:solidFill>
              </a:rPr>
              <a:t> ultrices </a:t>
            </a:r>
            <a:r>
              <a:rPr lang="es-ES" sz="2000" dirty="0" err="1">
                <a:solidFill>
                  <a:srgbClr val="008DBD"/>
                </a:solidFill>
              </a:rPr>
              <a:t>auctor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volutpat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nisi</a:t>
            </a:r>
            <a:r>
              <a:rPr lang="es-ES" sz="2000" dirty="0">
                <a:solidFill>
                  <a:srgbClr val="008DBD"/>
                </a:solidFill>
              </a:rPr>
              <a:t>, </a:t>
            </a:r>
            <a:r>
              <a:rPr lang="es-ES" sz="2000" dirty="0" err="1">
                <a:solidFill>
                  <a:srgbClr val="008DBD"/>
                </a:solidFill>
              </a:rPr>
              <a:t>penatibus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nulla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sociosqu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egestas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maecenas</a:t>
            </a:r>
            <a:r>
              <a:rPr lang="es-ES" sz="2000" dirty="0">
                <a:solidFill>
                  <a:srgbClr val="008DBD"/>
                </a:solidFill>
              </a:rPr>
              <a:t> lacinia, </a:t>
            </a:r>
            <a:r>
              <a:rPr lang="es-ES" sz="2000" dirty="0" err="1">
                <a:solidFill>
                  <a:srgbClr val="008DBD"/>
                </a:solidFill>
              </a:rPr>
              <a:t>faucibus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senectus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augue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facilisis</a:t>
            </a:r>
            <a:r>
              <a:rPr lang="es-ES" sz="2000" dirty="0">
                <a:solidFill>
                  <a:srgbClr val="008DBD"/>
                </a:solidFill>
              </a:rPr>
              <a:t> </a:t>
            </a:r>
            <a:r>
              <a:rPr lang="es-ES" sz="2000" dirty="0" err="1">
                <a:solidFill>
                  <a:srgbClr val="008DBD"/>
                </a:solidFill>
              </a:rPr>
              <a:t>tellus</a:t>
            </a:r>
            <a:r>
              <a:rPr lang="es-ES" sz="2000" dirty="0">
                <a:solidFill>
                  <a:srgbClr val="008DBD"/>
                </a:solidFill>
              </a:rPr>
              <a:t> libero. </a:t>
            </a:r>
            <a:endParaRPr lang="es-CO" sz="2000" dirty="0">
              <a:solidFill>
                <a:srgbClr val="008DBD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4A18FCD-487E-476A-90B4-A9AF887AA754}"/>
              </a:ext>
            </a:extLst>
          </p:cNvPr>
          <p:cNvSpPr txBox="1"/>
          <p:nvPr/>
        </p:nvSpPr>
        <p:spPr>
          <a:xfrm>
            <a:off x="2766953" y="2249183"/>
            <a:ext cx="2139193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Foto de referencia</a:t>
            </a:r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87757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925013" y="582360"/>
            <a:ext cx="905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400" dirty="0">
                <a:solidFill>
                  <a:srgbClr val="CE0061"/>
                </a:solidFill>
              </a:rPr>
              <a:t>Subtítulo (solo la primera en mayúscula – Calibri 24)</a:t>
            </a:r>
            <a:endParaRPr lang="es-CO" sz="2400" dirty="0">
              <a:solidFill>
                <a:srgbClr val="CE006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C3BE79-5C30-41E6-865F-843C05FFE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92" y="168360"/>
            <a:ext cx="828000" cy="82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7411643-143E-4175-B0E8-C0DB61DD401D}"/>
              </a:ext>
            </a:extLst>
          </p:cNvPr>
          <p:cNvSpPr txBox="1"/>
          <p:nvPr/>
        </p:nvSpPr>
        <p:spPr>
          <a:xfrm>
            <a:off x="970839" y="1738253"/>
            <a:ext cx="102503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959DA2"/>
                </a:solidFill>
              </a:rPr>
              <a:t>Texto (Calibri 18 o 20): </a:t>
            </a:r>
            <a:r>
              <a:rPr lang="es-ES" sz="2000" dirty="0" err="1">
                <a:solidFill>
                  <a:srgbClr val="959DA2"/>
                </a:solidFill>
              </a:rPr>
              <a:t>Lorem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ipsum</a:t>
            </a:r>
            <a:r>
              <a:rPr lang="es-ES" sz="2000" dirty="0">
                <a:solidFill>
                  <a:srgbClr val="959DA2"/>
                </a:solidFill>
              </a:rPr>
              <a:t> dolor </a:t>
            </a:r>
            <a:r>
              <a:rPr lang="es-ES" sz="2000" dirty="0" err="1">
                <a:solidFill>
                  <a:srgbClr val="959DA2"/>
                </a:solidFill>
              </a:rPr>
              <a:t>sit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amet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consectetur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adipiscing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elit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dis</a:t>
            </a:r>
            <a:r>
              <a:rPr lang="es-ES" sz="2000" dirty="0">
                <a:solidFill>
                  <a:srgbClr val="959DA2"/>
                </a:solidFill>
              </a:rPr>
              <a:t>, </a:t>
            </a:r>
            <a:r>
              <a:rPr lang="es-ES" sz="2000" dirty="0" err="1">
                <a:solidFill>
                  <a:srgbClr val="959DA2"/>
                </a:solidFill>
              </a:rPr>
              <a:t>aenean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praesent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consequat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sodales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eget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massa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dapibus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habitant</a:t>
            </a:r>
            <a:r>
              <a:rPr lang="es-ES" sz="2000" dirty="0">
                <a:solidFill>
                  <a:srgbClr val="959DA2"/>
                </a:solidFill>
              </a:rPr>
              <a:t>, </a:t>
            </a:r>
            <a:r>
              <a:rPr lang="es-ES" sz="2000" dirty="0" err="1">
                <a:solidFill>
                  <a:srgbClr val="959DA2"/>
                </a:solidFill>
              </a:rPr>
              <a:t>enim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proin</a:t>
            </a:r>
            <a:r>
              <a:rPr lang="es-ES" sz="2000" dirty="0">
                <a:solidFill>
                  <a:srgbClr val="959DA2"/>
                </a:solidFill>
              </a:rPr>
              <a:t> mi </a:t>
            </a:r>
            <a:r>
              <a:rPr lang="es-ES" sz="2000" dirty="0" err="1">
                <a:solidFill>
                  <a:srgbClr val="959DA2"/>
                </a:solidFill>
              </a:rPr>
              <a:t>ridiculus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senectus</a:t>
            </a:r>
            <a:r>
              <a:rPr lang="es-ES" sz="2000" dirty="0">
                <a:solidFill>
                  <a:srgbClr val="959DA2"/>
                </a:solidFill>
              </a:rPr>
              <a:t> at </a:t>
            </a:r>
            <a:r>
              <a:rPr lang="es-ES" sz="2000" dirty="0" err="1">
                <a:solidFill>
                  <a:srgbClr val="959DA2"/>
                </a:solidFill>
              </a:rPr>
              <a:t>egestas</a:t>
            </a:r>
            <a:r>
              <a:rPr lang="es-ES" sz="2000" dirty="0">
                <a:solidFill>
                  <a:srgbClr val="959DA2"/>
                </a:solidFill>
              </a:rPr>
              <a:t>. </a:t>
            </a:r>
            <a:r>
              <a:rPr lang="es-ES" sz="2000" dirty="0" err="1">
                <a:solidFill>
                  <a:srgbClr val="959DA2"/>
                </a:solidFill>
              </a:rPr>
              <a:t>Condimentum</a:t>
            </a:r>
            <a:r>
              <a:rPr lang="es-ES" sz="2000" dirty="0">
                <a:solidFill>
                  <a:srgbClr val="959DA2"/>
                </a:solidFill>
              </a:rPr>
              <a:t> id </a:t>
            </a:r>
            <a:r>
              <a:rPr lang="es-ES" sz="2000" dirty="0" err="1">
                <a:solidFill>
                  <a:srgbClr val="959DA2"/>
                </a:solidFill>
              </a:rPr>
              <a:t>convallis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dictumst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auctor</a:t>
            </a:r>
            <a:r>
              <a:rPr lang="es-ES" sz="2000" dirty="0">
                <a:solidFill>
                  <a:srgbClr val="959DA2"/>
                </a:solidFill>
              </a:rPr>
              <a:t> ante </a:t>
            </a:r>
            <a:r>
              <a:rPr lang="es-ES" sz="2000" dirty="0" err="1">
                <a:solidFill>
                  <a:srgbClr val="959DA2"/>
                </a:solidFill>
              </a:rPr>
              <a:t>vel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magnis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integer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sociis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curae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class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euismod</a:t>
            </a:r>
            <a:r>
              <a:rPr lang="es-ES" sz="2000" dirty="0">
                <a:solidFill>
                  <a:srgbClr val="959DA2"/>
                </a:solidFill>
              </a:rPr>
              <a:t>, </a:t>
            </a:r>
            <a:r>
              <a:rPr lang="es-ES" sz="2000" dirty="0" err="1">
                <a:solidFill>
                  <a:srgbClr val="959DA2"/>
                </a:solidFill>
              </a:rPr>
              <a:t>vivamus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blandit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lacus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parturient</a:t>
            </a:r>
            <a:r>
              <a:rPr lang="es-ES" sz="2000" dirty="0">
                <a:solidFill>
                  <a:srgbClr val="959DA2"/>
                </a:solidFill>
              </a:rPr>
              <a:t> montes </a:t>
            </a:r>
            <a:r>
              <a:rPr lang="es-ES" sz="2000" dirty="0" err="1">
                <a:solidFill>
                  <a:srgbClr val="959DA2"/>
                </a:solidFill>
              </a:rPr>
              <a:t>fames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arcu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congue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ridiculus</a:t>
            </a:r>
            <a:r>
              <a:rPr lang="es-ES" sz="2000" dirty="0">
                <a:solidFill>
                  <a:srgbClr val="959DA2"/>
                </a:solidFill>
              </a:rPr>
              <a:t> commodo justo. Massa </a:t>
            </a:r>
            <a:r>
              <a:rPr lang="es-ES" sz="2000" dirty="0" err="1">
                <a:solidFill>
                  <a:srgbClr val="959DA2"/>
                </a:solidFill>
              </a:rPr>
              <a:t>mauris</a:t>
            </a:r>
            <a:r>
              <a:rPr lang="es-ES" sz="2000" dirty="0">
                <a:solidFill>
                  <a:srgbClr val="959DA2"/>
                </a:solidFill>
              </a:rPr>
              <a:t> montes </a:t>
            </a:r>
            <a:r>
              <a:rPr lang="es-ES" sz="2000" dirty="0" err="1">
                <a:solidFill>
                  <a:srgbClr val="959DA2"/>
                </a:solidFill>
              </a:rPr>
              <a:t>curae</a:t>
            </a:r>
            <a:r>
              <a:rPr lang="es-ES" sz="2000" dirty="0">
                <a:solidFill>
                  <a:srgbClr val="959DA2"/>
                </a:solidFill>
              </a:rPr>
              <a:t> ultrices </a:t>
            </a:r>
            <a:r>
              <a:rPr lang="es-ES" sz="2000" dirty="0" err="1">
                <a:solidFill>
                  <a:srgbClr val="959DA2"/>
                </a:solidFill>
              </a:rPr>
              <a:t>auctor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volutpat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nisi</a:t>
            </a:r>
            <a:r>
              <a:rPr lang="es-ES" sz="2000" dirty="0">
                <a:solidFill>
                  <a:srgbClr val="959DA2"/>
                </a:solidFill>
              </a:rPr>
              <a:t>, </a:t>
            </a:r>
            <a:r>
              <a:rPr lang="es-ES" sz="2000" dirty="0" err="1">
                <a:solidFill>
                  <a:srgbClr val="959DA2"/>
                </a:solidFill>
              </a:rPr>
              <a:t>penatibus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nulla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sociosqu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egestas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maecenas</a:t>
            </a:r>
            <a:r>
              <a:rPr lang="es-ES" sz="2000" dirty="0">
                <a:solidFill>
                  <a:srgbClr val="959DA2"/>
                </a:solidFill>
              </a:rPr>
              <a:t> lacinia, </a:t>
            </a:r>
            <a:r>
              <a:rPr lang="es-ES" sz="2000" dirty="0" err="1">
                <a:solidFill>
                  <a:srgbClr val="959DA2"/>
                </a:solidFill>
              </a:rPr>
              <a:t>faucibus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senectus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augue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facilisis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tellus</a:t>
            </a:r>
            <a:r>
              <a:rPr lang="es-ES" sz="2000" dirty="0">
                <a:solidFill>
                  <a:srgbClr val="959DA2"/>
                </a:solidFill>
              </a:rPr>
              <a:t> libero. </a:t>
            </a:r>
          </a:p>
          <a:p>
            <a:pPr algn="just"/>
            <a:endParaRPr lang="es-ES" sz="2000" dirty="0">
              <a:solidFill>
                <a:srgbClr val="959DA2"/>
              </a:solidFill>
            </a:endParaRPr>
          </a:p>
          <a:p>
            <a:pPr algn="just"/>
            <a:r>
              <a:rPr lang="es-ES" sz="2000" dirty="0" err="1">
                <a:solidFill>
                  <a:srgbClr val="959DA2"/>
                </a:solidFill>
              </a:rPr>
              <a:t>Lorem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ipsum</a:t>
            </a:r>
            <a:r>
              <a:rPr lang="es-ES" sz="2000" dirty="0">
                <a:solidFill>
                  <a:srgbClr val="959DA2"/>
                </a:solidFill>
              </a:rPr>
              <a:t> dolor </a:t>
            </a:r>
            <a:r>
              <a:rPr lang="es-ES" sz="2000" dirty="0" err="1">
                <a:solidFill>
                  <a:srgbClr val="959DA2"/>
                </a:solidFill>
              </a:rPr>
              <a:t>sit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amet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consectetur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adipiscing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elit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dis</a:t>
            </a:r>
            <a:r>
              <a:rPr lang="es-ES" sz="2000" dirty="0">
                <a:solidFill>
                  <a:srgbClr val="959DA2"/>
                </a:solidFill>
              </a:rPr>
              <a:t>, </a:t>
            </a:r>
            <a:r>
              <a:rPr lang="es-ES" sz="2000" dirty="0" err="1">
                <a:solidFill>
                  <a:srgbClr val="959DA2"/>
                </a:solidFill>
              </a:rPr>
              <a:t>aenean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praesent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consequat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sodales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eget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massa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dapibus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habitant</a:t>
            </a:r>
            <a:r>
              <a:rPr lang="es-ES" sz="2000" dirty="0">
                <a:solidFill>
                  <a:srgbClr val="959DA2"/>
                </a:solidFill>
              </a:rPr>
              <a:t>, </a:t>
            </a:r>
            <a:r>
              <a:rPr lang="es-ES" sz="2000" dirty="0" err="1">
                <a:solidFill>
                  <a:srgbClr val="959DA2"/>
                </a:solidFill>
              </a:rPr>
              <a:t>enim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proin</a:t>
            </a:r>
            <a:r>
              <a:rPr lang="es-ES" sz="2000" dirty="0">
                <a:solidFill>
                  <a:srgbClr val="959DA2"/>
                </a:solidFill>
              </a:rPr>
              <a:t> mi </a:t>
            </a:r>
            <a:r>
              <a:rPr lang="es-ES" sz="2000" dirty="0" err="1">
                <a:solidFill>
                  <a:srgbClr val="959DA2"/>
                </a:solidFill>
              </a:rPr>
              <a:t>ridiculus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senectus</a:t>
            </a:r>
            <a:r>
              <a:rPr lang="es-ES" sz="2000" dirty="0">
                <a:solidFill>
                  <a:srgbClr val="959DA2"/>
                </a:solidFill>
              </a:rPr>
              <a:t> at </a:t>
            </a:r>
            <a:r>
              <a:rPr lang="es-ES" sz="2000" dirty="0" err="1">
                <a:solidFill>
                  <a:srgbClr val="959DA2"/>
                </a:solidFill>
              </a:rPr>
              <a:t>egestas</a:t>
            </a:r>
            <a:r>
              <a:rPr lang="es-ES" sz="2000" dirty="0">
                <a:solidFill>
                  <a:srgbClr val="959DA2"/>
                </a:solidFill>
              </a:rPr>
              <a:t>. </a:t>
            </a:r>
            <a:r>
              <a:rPr lang="es-ES" sz="2000" dirty="0" err="1">
                <a:solidFill>
                  <a:srgbClr val="959DA2"/>
                </a:solidFill>
              </a:rPr>
              <a:t>Condimentum</a:t>
            </a:r>
            <a:r>
              <a:rPr lang="es-ES" sz="2000" dirty="0">
                <a:solidFill>
                  <a:srgbClr val="959DA2"/>
                </a:solidFill>
              </a:rPr>
              <a:t> id </a:t>
            </a:r>
            <a:r>
              <a:rPr lang="es-ES" sz="2000" dirty="0" err="1">
                <a:solidFill>
                  <a:srgbClr val="959DA2"/>
                </a:solidFill>
              </a:rPr>
              <a:t>convallis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dictumst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auctor</a:t>
            </a:r>
            <a:r>
              <a:rPr lang="es-ES" sz="2000" dirty="0">
                <a:solidFill>
                  <a:srgbClr val="959DA2"/>
                </a:solidFill>
              </a:rPr>
              <a:t> ante </a:t>
            </a:r>
            <a:r>
              <a:rPr lang="es-ES" sz="2000" dirty="0" err="1">
                <a:solidFill>
                  <a:srgbClr val="959DA2"/>
                </a:solidFill>
              </a:rPr>
              <a:t>vel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magnis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integer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sociis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curae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class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euismod</a:t>
            </a:r>
            <a:r>
              <a:rPr lang="es-ES" sz="2000" dirty="0">
                <a:solidFill>
                  <a:srgbClr val="959DA2"/>
                </a:solidFill>
              </a:rPr>
              <a:t>, </a:t>
            </a:r>
            <a:r>
              <a:rPr lang="es-ES" sz="2000" dirty="0" err="1">
                <a:solidFill>
                  <a:srgbClr val="959DA2"/>
                </a:solidFill>
              </a:rPr>
              <a:t>vivamus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blandit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lacus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parturient</a:t>
            </a:r>
            <a:r>
              <a:rPr lang="es-ES" sz="2000" dirty="0">
                <a:solidFill>
                  <a:srgbClr val="959DA2"/>
                </a:solidFill>
              </a:rPr>
              <a:t> montes </a:t>
            </a:r>
            <a:r>
              <a:rPr lang="es-ES" sz="2000" dirty="0" err="1">
                <a:solidFill>
                  <a:srgbClr val="959DA2"/>
                </a:solidFill>
              </a:rPr>
              <a:t>fames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arcu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congue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ridiculus</a:t>
            </a:r>
            <a:r>
              <a:rPr lang="es-ES" sz="2000" dirty="0">
                <a:solidFill>
                  <a:srgbClr val="959DA2"/>
                </a:solidFill>
              </a:rPr>
              <a:t> commodo justo. Massa </a:t>
            </a:r>
            <a:r>
              <a:rPr lang="es-ES" sz="2000" dirty="0" err="1">
                <a:solidFill>
                  <a:srgbClr val="959DA2"/>
                </a:solidFill>
              </a:rPr>
              <a:t>mauris</a:t>
            </a:r>
            <a:r>
              <a:rPr lang="es-ES" sz="2000" dirty="0">
                <a:solidFill>
                  <a:srgbClr val="959DA2"/>
                </a:solidFill>
              </a:rPr>
              <a:t> montes </a:t>
            </a:r>
            <a:r>
              <a:rPr lang="es-ES" sz="2000" dirty="0" err="1">
                <a:solidFill>
                  <a:srgbClr val="959DA2"/>
                </a:solidFill>
              </a:rPr>
              <a:t>curae</a:t>
            </a:r>
            <a:r>
              <a:rPr lang="es-ES" sz="2000" dirty="0">
                <a:solidFill>
                  <a:srgbClr val="959DA2"/>
                </a:solidFill>
              </a:rPr>
              <a:t> ultrices </a:t>
            </a:r>
            <a:r>
              <a:rPr lang="es-ES" sz="2000" dirty="0" err="1">
                <a:solidFill>
                  <a:srgbClr val="959DA2"/>
                </a:solidFill>
              </a:rPr>
              <a:t>auctor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volutpat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nisi</a:t>
            </a:r>
            <a:r>
              <a:rPr lang="es-ES" sz="2000" dirty="0">
                <a:solidFill>
                  <a:srgbClr val="959DA2"/>
                </a:solidFill>
              </a:rPr>
              <a:t>, </a:t>
            </a:r>
            <a:r>
              <a:rPr lang="es-ES" sz="2000" dirty="0" err="1">
                <a:solidFill>
                  <a:srgbClr val="959DA2"/>
                </a:solidFill>
              </a:rPr>
              <a:t>penatibus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nulla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sociosqu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egestas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maecenas</a:t>
            </a:r>
            <a:r>
              <a:rPr lang="es-ES" sz="2000" dirty="0">
                <a:solidFill>
                  <a:srgbClr val="959DA2"/>
                </a:solidFill>
              </a:rPr>
              <a:t> lacinia, </a:t>
            </a:r>
            <a:r>
              <a:rPr lang="es-ES" sz="2000" dirty="0" err="1">
                <a:solidFill>
                  <a:srgbClr val="959DA2"/>
                </a:solidFill>
              </a:rPr>
              <a:t>faucibus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senectus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augue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facilisis</a:t>
            </a:r>
            <a:r>
              <a:rPr lang="es-ES" sz="2000" dirty="0">
                <a:solidFill>
                  <a:srgbClr val="959DA2"/>
                </a:solidFill>
              </a:rPr>
              <a:t> </a:t>
            </a:r>
            <a:r>
              <a:rPr lang="es-ES" sz="2000" dirty="0" err="1">
                <a:solidFill>
                  <a:srgbClr val="959DA2"/>
                </a:solidFill>
              </a:rPr>
              <a:t>tellus</a:t>
            </a:r>
            <a:r>
              <a:rPr lang="es-ES" sz="2000" dirty="0">
                <a:solidFill>
                  <a:srgbClr val="959DA2"/>
                </a:solidFill>
              </a:rPr>
              <a:t> libero. </a:t>
            </a:r>
            <a:endParaRPr lang="es-CO" sz="2000" dirty="0">
              <a:solidFill>
                <a:srgbClr val="959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9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925013" y="582360"/>
            <a:ext cx="905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400" dirty="0">
                <a:solidFill>
                  <a:srgbClr val="CE0061"/>
                </a:solidFill>
              </a:rPr>
              <a:t>Tablas</a:t>
            </a:r>
            <a:endParaRPr lang="es-CO" sz="2400" dirty="0">
              <a:solidFill>
                <a:srgbClr val="CE006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C3BE79-5C30-41E6-865F-843C05FFE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92" y="168360"/>
            <a:ext cx="828000" cy="828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9F9927-B4C6-4B8B-9408-FB0D8464F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227274"/>
              </p:ext>
            </p:extLst>
          </p:nvPr>
        </p:nvGraphicFramePr>
        <p:xfrm>
          <a:off x="2032000" y="2031317"/>
          <a:ext cx="8128000" cy="148157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53404911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223757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877248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280657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628521948"/>
                    </a:ext>
                  </a:extLst>
                </a:gridCol>
              </a:tblGrid>
              <a:tr h="36905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Dato 1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D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Dato 2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D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Dato 3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D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Dato 4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D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Dato 5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8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8DBD"/>
                          </a:solidFill>
                        </a:rPr>
                        <a:t>Información</a:t>
                      </a:r>
                      <a:endParaRPr lang="es-CO" sz="1600" dirty="0">
                        <a:solidFill>
                          <a:srgbClr val="008DB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959DA2"/>
                          </a:solidFill>
                        </a:rPr>
                        <a:t>Cifra</a:t>
                      </a:r>
                      <a:endParaRPr lang="es-CO" sz="1600" dirty="0">
                        <a:solidFill>
                          <a:srgbClr val="959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959DA2"/>
                          </a:solidFill>
                        </a:rPr>
                        <a:t>Cifra</a:t>
                      </a:r>
                      <a:endParaRPr lang="es-CO" sz="1600" dirty="0">
                        <a:solidFill>
                          <a:srgbClr val="959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959DA2"/>
                          </a:solidFill>
                        </a:rPr>
                        <a:t>Cifra</a:t>
                      </a:r>
                      <a:endParaRPr lang="es-CO" sz="1600" dirty="0">
                        <a:solidFill>
                          <a:srgbClr val="959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959DA2"/>
                          </a:solidFill>
                        </a:rPr>
                        <a:t>Cifra</a:t>
                      </a:r>
                      <a:endParaRPr lang="es-CO" sz="1600" dirty="0">
                        <a:solidFill>
                          <a:srgbClr val="959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73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8DBD"/>
                          </a:solidFill>
                        </a:rPr>
                        <a:t>Información</a:t>
                      </a:r>
                      <a:endParaRPr lang="es-CO" sz="1600" dirty="0">
                        <a:solidFill>
                          <a:srgbClr val="008DB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959DA2"/>
                          </a:solidFill>
                        </a:rPr>
                        <a:t>Cifra</a:t>
                      </a:r>
                      <a:endParaRPr lang="es-CO" sz="1600" dirty="0">
                        <a:solidFill>
                          <a:srgbClr val="959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959DA2"/>
                          </a:solidFill>
                        </a:rPr>
                        <a:t>Cifra</a:t>
                      </a:r>
                      <a:endParaRPr lang="es-CO" sz="1600" dirty="0">
                        <a:solidFill>
                          <a:srgbClr val="959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959DA2"/>
                          </a:solidFill>
                        </a:rPr>
                        <a:t>Cifra</a:t>
                      </a:r>
                      <a:endParaRPr lang="es-CO" sz="1600" dirty="0">
                        <a:solidFill>
                          <a:srgbClr val="959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959DA2"/>
                          </a:solidFill>
                        </a:rPr>
                        <a:t>Cifra</a:t>
                      </a:r>
                      <a:endParaRPr lang="es-CO" sz="1600" dirty="0">
                        <a:solidFill>
                          <a:srgbClr val="959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167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8DBD"/>
                          </a:solidFill>
                        </a:rPr>
                        <a:t>Información</a:t>
                      </a:r>
                      <a:endParaRPr lang="es-CO" sz="1600" dirty="0">
                        <a:solidFill>
                          <a:srgbClr val="008DB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959DA2"/>
                          </a:solidFill>
                        </a:rPr>
                        <a:t>Cifra</a:t>
                      </a:r>
                      <a:endParaRPr lang="es-CO" sz="1600" dirty="0">
                        <a:solidFill>
                          <a:srgbClr val="959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959DA2"/>
                          </a:solidFill>
                        </a:rPr>
                        <a:t>Cifra</a:t>
                      </a:r>
                      <a:endParaRPr lang="es-CO" sz="1600" dirty="0">
                        <a:solidFill>
                          <a:srgbClr val="959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959DA2"/>
                          </a:solidFill>
                        </a:rPr>
                        <a:t>Cifra</a:t>
                      </a:r>
                      <a:endParaRPr lang="es-CO" sz="1600" dirty="0">
                        <a:solidFill>
                          <a:srgbClr val="959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959DA2"/>
                          </a:solidFill>
                        </a:rPr>
                        <a:t>Cifra</a:t>
                      </a:r>
                      <a:endParaRPr lang="es-CO" sz="1600" dirty="0">
                        <a:solidFill>
                          <a:srgbClr val="959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44807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C42C324-ED82-4F5D-8F40-AE5E5BBE7195}"/>
              </a:ext>
            </a:extLst>
          </p:cNvPr>
          <p:cNvSpPr txBox="1"/>
          <p:nvPr/>
        </p:nvSpPr>
        <p:spPr>
          <a:xfrm>
            <a:off x="1981200" y="4244829"/>
            <a:ext cx="8229600" cy="14773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Información de referencia:</a:t>
            </a:r>
            <a:r>
              <a:rPr lang="es-ES" dirty="0"/>
              <a:t> Por favor las tablas deben ser en este formato, Calibri (16 - 18 - 20) son los tamaños que se pueden usar.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Las tablas deben ser sobrias, con información concreta… Se pueden insertar las filas y columnas necesarias, siempre y cuando no se altere el tamaño de la fuente.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86ABCA-A5A1-4287-BBC9-21AA86377881}"/>
              </a:ext>
            </a:extLst>
          </p:cNvPr>
          <p:cNvSpPr txBox="1"/>
          <p:nvPr/>
        </p:nvSpPr>
        <p:spPr>
          <a:xfrm>
            <a:off x="2032000" y="3617249"/>
            <a:ext cx="1919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Fuente: </a:t>
            </a:r>
            <a:r>
              <a:rPr lang="es-ES" sz="1100" dirty="0"/>
              <a:t>XXXXXX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326062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925013" y="582360"/>
            <a:ext cx="905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400" dirty="0">
                <a:solidFill>
                  <a:srgbClr val="CE0061"/>
                </a:solidFill>
              </a:rPr>
              <a:t>Tipos de gráficos 1</a:t>
            </a:r>
            <a:endParaRPr lang="es-CO" sz="2400" dirty="0">
              <a:solidFill>
                <a:srgbClr val="CE006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C3BE79-5C30-41E6-865F-843C05FFE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92" y="168360"/>
            <a:ext cx="828000" cy="82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42C324-ED82-4F5D-8F40-AE5E5BBE7195}"/>
              </a:ext>
            </a:extLst>
          </p:cNvPr>
          <p:cNvSpPr txBox="1"/>
          <p:nvPr/>
        </p:nvSpPr>
        <p:spPr>
          <a:xfrm>
            <a:off x="2032000" y="5734971"/>
            <a:ext cx="82296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Información de referencia:</a:t>
            </a:r>
            <a:r>
              <a:rPr lang="es-ES" dirty="0"/>
              <a:t> información concreta y clara que permita una correcta lectura.</a:t>
            </a:r>
            <a:endParaRPr lang="es-CO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0E685A9-005C-4159-BA47-C0E509590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078377"/>
              </p:ext>
            </p:extLst>
          </p:nvPr>
        </p:nvGraphicFramePr>
        <p:xfrm>
          <a:off x="2808914" y="1458025"/>
          <a:ext cx="6675772" cy="397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2673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925013" y="582360"/>
            <a:ext cx="905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400" dirty="0">
                <a:solidFill>
                  <a:srgbClr val="CE0061"/>
                </a:solidFill>
              </a:rPr>
              <a:t>Tipos de gráficos 2</a:t>
            </a:r>
            <a:endParaRPr lang="es-CO" sz="2400" dirty="0">
              <a:solidFill>
                <a:srgbClr val="CE006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C3BE79-5C30-41E6-865F-843C05FFE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92" y="168360"/>
            <a:ext cx="828000" cy="82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42C324-ED82-4F5D-8F40-AE5E5BBE7195}"/>
              </a:ext>
            </a:extLst>
          </p:cNvPr>
          <p:cNvSpPr txBox="1"/>
          <p:nvPr/>
        </p:nvSpPr>
        <p:spPr>
          <a:xfrm>
            <a:off x="2032000" y="5734971"/>
            <a:ext cx="82296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Información de referencia:</a:t>
            </a:r>
            <a:r>
              <a:rPr lang="es-ES" dirty="0"/>
              <a:t> información concreta y clara que permita una correcta lectura.</a:t>
            </a:r>
            <a:endParaRPr lang="es-CO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B414CC9-DE70-4DF7-92BE-C289795F6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669238"/>
              </p:ext>
            </p:extLst>
          </p:nvPr>
        </p:nvGraphicFramePr>
        <p:xfrm>
          <a:off x="2645328" y="1196981"/>
          <a:ext cx="7002943" cy="4385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0309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90e305b-ab88-49ef-bbdc-2ccf1237453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7093740623CA4D89F5CCEF92C2DDA7" ma:contentTypeVersion="17" ma:contentTypeDescription="Create a new document." ma:contentTypeScope="" ma:versionID="3559eec738f428663f05aaf11c422699">
  <xsd:schema xmlns:xsd="http://www.w3.org/2001/XMLSchema" xmlns:xs="http://www.w3.org/2001/XMLSchema" xmlns:p="http://schemas.microsoft.com/office/2006/metadata/properties" xmlns:ns3="690e305b-ab88-49ef-bbdc-2ccf1237453d" xmlns:ns4="16df2433-878a-4476-9b86-442ebb45b593" targetNamespace="http://schemas.microsoft.com/office/2006/metadata/properties" ma:root="true" ma:fieldsID="9f912954baac39a173d8cfdbc56adda0" ns3:_="" ns4:_="">
    <xsd:import namespace="690e305b-ab88-49ef-bbdc-2ccf1237453d"/>
    <xsd:import namespace="16df2433-878a-4476-9b86-442ebb45b5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e305b-ab88-49ef-bbdc-2ccf123745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f2433-878a-4476-9b86-442ebb45b59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1022EA-5ED4-455D-B2BE-E85005C11840}">
  <ds:schemaRefs>
    <ds:schemaRef ds:uri="16df2433-878a-4476-9b86-442ebb45b593"/>
    <ds:schemaRef ds:uri="http://www.w3.org/XML/1998/namespace"/>
    <ds:schemaRef ds:uri="http://purl.org/dc/elements/1.1/"/>
    <ds:schemaRef ds:uri="690e305b-ab88-49ef-bbdc-2ccf1237453d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5D236E5-7A6F-445B-A448-5F8E85E40F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e305b-ab88-49ef-bbdc-2ccf1237453d"/>
    <ds:schemaRef ds:uri="16df2433-878a-4476-9b86-442ebb45b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E2F2BC-0AA5-4445-82F4-202F53D278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</TotalTime>
  <Words>926</Words>
  <Application>Microsoft Office PowerPoint</Application>
  <PresentationFormat>Panorámica</PresentationFormat>
  <Paragraphs>68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Juliana Benjumea Arango</dc:creator>
  <cp:lastModifiedBy>Luis Horacio Escobar Correa</cp:lastModifiedBy>
  <cp:revision>93</cp:revision>
  <dcterms:created xsi:type="dcterms:W3CDTF">2020-02-11T19:22:28Z</dcterms:created>
  <dcterms:modified xsi:type="dcterms:W3CDTF">2023-08-10T22:12:34Z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0x0101001E7093740623CA4D89F5CCEF92C2DDA7</vt:lpwstr>
  </property>
</Properties>
</file>